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59" r:id="rId6"/>
    <p:sldId id="265" r:id="rId7"/>
    <p:sldId id="260" r:id="rId8"/>
    <p:sldId id="268" r:id="rId9"/>
    <p:sldId id="262" r:id="rId10"/>
    <p:sldId id="264" r:id="rId11"/>
    <p:sldId id="261" r:id="rId12"/>
    <p:sldId id="267" r:id="rId13"/>
    <p:sldId id="263" r:id="rId14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w" userId="5672e2e41f1564ef" providerId="LiveId" clId="{5B5FEDE8-1171-5142-80DB-159E3773A0C0}"/>
    <pc:docChg chg="undo redo custSel addSld delSld modSld sldOrd modMainMaster">
      <pc:chgData name="s w" userId="5672e2e41f1564ef" providerId="LiveId" clId="{5B5FEDE8-1171-5142-80DB-159E3773A0C0}" dt="2024-08-23T12:00:15.155" v="2269" actId="1076"/>
      <pc:docMkLst>
        <pc:docMk/>
      </pc:docMkLst>
      <pc:sldChg chg="addSp delSp modSp modTransition addAnim delAnim modAnim">
        <pc:chgData name="s w" userId="5672e2e41f1564ef" providerId="LiveId" clId="{5B5FEDE8-1171-5142-80DB-159E3773A0C0}" dt="2024-08-23T11:12:38.263" v="1662" actId="1076"/>
        <pc:sldMkLst>
          <pc:docMk/>
          <pc:sldMk cId="0" sldId="256"/>
        </pc:sldMkLst>
        <pc:picChg chg="del">
          <ac:chgData name="s w" userId="5672e2e41f1564ef" providerId="LiveId" clId="{5B5FEDE8-1171-5142-80DB-159E3773A0C0}" dt="2024-08-23T11:11:27.848" v="1657" actId="478"/>
          <ac:picMkLst>
            <pc:docMk/>
            <pc:sldMk cId="0" sldId="256"/>
            <ac:picMk id="2" creationId="{00000000-0000-0000-0000-000000000000}"/>
          </ac:picMkLst>
        </pc:picChg>
        <pc:picChg chg="add del mod">
          <ac:chgData name="s w" userId="5672e2e41f1564ef" providerId="LiveId" clId="{5B5FEDE8-1171-5142-80DB-159E3773A0C0}" dt="2024-08-23T11:11:18.223" v="1656" actId="478"/>
          <ac:picMkLst>
            <pc:docMk/>
            <pc:sldMk cId="0" sldId="256"/>
            <ac:picMk id="3" creationId="{93875C45-18FC-1021-13F9-69C93C724FC0}"/>
          </ac:picMkLst>
        </pc:picChg>
        <pc:picChg chg="add del mod">
          <ac:chgData name="s w" userId="5672e2e41f1564ef" providerId="LiveId" clId="{5B5FEDE8-1171-5142-80DB-159E3773A0C0}" dt="2024-08-23T11:07:42.300" v="1651" actId="478"/>
          <ac:picMkLst>
            <pc:docMk/>
            <pc:sldMk cId="0" sldId="256"/>
            <ac:picMk id="4" creationId="{85FEF07F-DBEC-0A25-337B-4A86F9E61808}"/>
          </ac:picMkLst>
        </pc:picChg>
        <pc:picChg chg="add mod">
          <ac:chgData name="s w" userId="5672e2e41f1564ef" providerId="LiveId" clId="{5B5FEDE8-1171-5142-80DB-159E3773A0C0}" dt="2024-08-23T11:12:38.263" v="1662" actId="1076"/>
          <ac:picMkLst>
            <pc:docMk/>
            <pc:sldMk cId="0" sldId="256"/>
            <ac:picMk id="5" creationId="{A920DFEE-EBDA-BEAB-C80B-0E486D13440F}"/>
          </ac:picMkLst>
        </pc:picChg>
      </pc:sldChg>
      <pc:sldChg chg="modSp modTransition">
        <pc:chgData name="s w" userId="5672e2e41f1564ef" providerId="LiveId" clId="{5B5FEDE8-1171-5142-80DB-159E3773A0C0}" dt="2024-08-23T11:45:08.946" v="1909" actId="14100"/>
        <pc:sldMkLst>
          <pc:docMk/>
          <pc:sldMk cId="0" sldId="257"/>
        </pc:sldMkLst>
        <pc:spChg chg="mod">
          <ac:chgData name="s w" userId="5672e2e41f1564ef" providerId="LiveId" clId="{5B5FEDE8-1171-5142-80DB-159E3773A0C0}" dt="2024-08-23T09:59:26.079" v="759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s w" userId="5672e2e41f1564ef" providerId="LiveId" clId="{5B5FEDE8-1171-5142-80DB-159E3773A0C0}" dt="2024-08-23T09:20:59.272" v="183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s w" userId="5672e2e41f1564ef" providerId="LiveId" clId="{5B5FEDE8-1171-5142-80DB-159E3773A0C0}" dt="2024-08-23T11:45:08.946" v="1909" actId="14100"/>
          <ac:spMkLst>
            <pc:docMk/>
            <pc:sldMk cId="0" sldId="257"/>
            <ac:spMk id="6" creationId="{00000000-0000-0000-0000-000000000000}"/>
          </ac:spMkLst>
        </pc:spChg>
        <pc:spChg chg="mod">
          <ac:chgData name="s w" userId="5672e2e41f1564ef" providerId="LiveId" clId="{5B5FEDE8-1171-5142-80DB-159E3773A0C0}" dt="2024-08-23T09:20:24.303" v="136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s w" userId="5672e2e41f1564ef" providerId="LiveId" clId="{5B5FEDE8-1171-5142-80DB-159E3773A0C0}" dt="2024-08-23T09:17:42.523" v="45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s w" userId="5672e2e41f1564ef" providerId="LiveId" clId="{5B5FEDE8-1171-5142-80DB-159E3773A0C0}" dt="2024-08-23T09:20:39.881" v="170" actId="2057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s w" userId="5672e2e41f1564ef" providerId="LiveId" clId="{5B5FEDE8-1171-5142-80DB-159E3773A0C0}" dt="2024-08-23T09:18:36.170" v="70" actId="20577"/>
          <ac:spMkLst>
            <pc:docMk/>
            <pc:sldMk cId="0" sldId="257"/>
            <ac:spMk id="12" creationId="{00000000-0000-0000-0000-000000000000}"/>
          </ac:spMkLst>
        </pc:spChg>
        <pc:picChg chg="mod">
          <ac:chgData name="s w" userId="5672e2e41f1564ef" providerId="LiveId" clId="{5B5FEDE8-1171-5142-80DB-159E3773A0C0}" dt="2024-08-23T09:56:19.980" v="707" actId="14100"/>
          <ac:picMkLst>
            <pc:docMk/>
            <pc:sldMk cId="0" sldId="257"/>
            <ac:picMk id="14" creationId="{00000000-0000-0000-0000-000000000000}"/>
          </ac:picMkLst>
        </pc:picChg>
      </pc:sldChg>
      <pc:sldChg chg="modSp modTransition">
        <pc:chgData name="s w" userId="5672e2e41f1564ef" providerId="LiveId" clId="{5B5FEDE8-1171-5142-80DB-159E3773A0C0}" dt="2024-08-23T10:53:45.676" v="1335" actId="12563"/>
        <pc:sldMkLst>
          <pc:docMk/>
          <pc:sldMk cId="0" sldId="258"/>
        </pc:sldMkLst>
        <pc:spChg chg="mod">
          <ac:chgData name="s w" userId="5672e2e41f1564ef" providerId="LiveId" clId="{5B5FEDE8-1171-5142-80DB-159E3773A0C0}" dt="2024-08-23T09:22:45.326" v="229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s w" userId="5672e2e41f1564ef" providerId="LiveId" clId="{5B5FEDE8-1171-5142-80DB-159E3773A0C0}" dt="2024-08-23T09:21:59.281" v="220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s w" userId="5672e2e41f1564ef" providerId="LiveId" clId="{5B5FEDE8-1171-5142-80DB-159E3773A0C0}" dt="2024-08-23T09:21:28.373" v="206" actId="14100"/>
          <ac:spMkLst>
            <pc:docMk/>
            <pc:sldMk cId="0" sldId="258"/>
            <ac:spMk id="10" creationId="{00000000-0000-0000-0000-000000000000}"/>
          </ac:spMkLst>
        </pc:spChg>
        <pc:picChg chg="mod">
          <ac:chgData name="s w" userId="5672e2e41f1564ef" providerId="LiveId" clId="{5B5FEDE8-1171-5142-80DB-159E3773A0C0}" dt="2024-08-23T09:56:19.505" v="706" actId="14100"/>
          <ac:picMkLst>
            <pc:docMk/>
            <pc:sldMk cId="0" sldId="258"/>
            <ac:picMk id="25" creationId="{00000000-0000-0000-0000-000000000000}"/>
          </ac:picMkLst>
        </pc:picChg>
      </pc:sldChg>
      <pc:sldChg chg="addSp delSp modSp modTransition">
        <pc:chgData name="s w" userId="5672e2e41f1564ef" providerId="LiveId" clId="{5B5FEDE8-1171-5142-80DB-159E3773A0C0}" dt="2024-08-23T10:53:45.676" v="1335" actId="12563"/>
        <pc:sldMkLst>
          <pc:docMk/>
          <pc:sldMk cId="0" sldId="259"/>
        </pc:sldMkLst>
        <pc:spChg chg="del mod">
          <ac:chgData name="s w" userId="5672e2e41f1564ef" providerId="LiveId" clId="{5B5FEDE8-1171-5142-80DB-159E3773A0C0}" dt="2024-08-23T09:26:16.616" v="265" actId="478"/>
          <ac:spMkLst>
            <pc:docMk/>
            <pc:sldMk cId="0" sldId="259"/>
            <ac:spMk id="8" creationId="{00000000-0000-0000-0000-000000000000}"/>
          </ac:spMkLst>
        </pc:spChg>
        <pc:spChg chg="mod">
          <ac:chgData name="s w" userId="5672e2e41f1564ef" providerId="LiveId" clId="{5B5FEDE8-1171-5142-80DB-159E3773A0C0}" dt="2024-08-23T09:23:20.900" v="235" actId="20577"/>
          <ac:spMkLst>
            <pc:docMk/>
            <pc:sldMk cId="0" sldId="259"/>
            <ac:spMk id="9" creationId="{00000000-0000-0000-0000-000000000000}"/>
          </ac:spMkLst>
        </pc:spChg>
        <pc:spChg chg="add mod">
          <ac:chgData name="s w" userId="5672e2e41f1564ef" providerId="LiveId" clId="{5B5FEDE8-1171-5142-80DB-159E3773A0C0}" dt="2024-08-23T09:27:06.913" v="309" actId="20577"/>
          <ac:spMkLst>
            <pc:docMk/>
            <pc:sldMk cId="0" sldId="259"/>
            <ac:spMk id="18" creationId="{E4C29BFC-6944-4885-6289-83AFF538DDE6}"/>
          </ac:spMkLst>
        </pc:spChg>
      </pc:sldChg>
      <pc:sldChg chg="modSp modTransition">
        <pc:chgData name="s w" userId="5672e2e41f1564ef" providerId="LiveId" clId="{5B5FEDE8-1171-5142-80DB-159E3773A0C0}" dt="2024-08-23T10:53:45.676" v="1335" actId="12563"/>
        <pc:sldMkLst>
          <pc:docMk/>
          <pc:sldMk cId="0" sldId="260"/>
        </pc:sldMkLst>
        <pc:spChg chg="mod">
          <ac:chgData name="s w" userId="5672e2e41f1564ef" providerId="LiveId" clId="{5B5FEDE8-1171-5142-80DB-159E3773A0C0}" dt="2024-08-23T09:28:47.925" v="316" actId="20577"/>
          <ac:spMkLst>
            <pc:docMk/>
            <pc:sldMk cId="0" sldId="260"/>
            <ac:spMk id="9" creationId="{00000000-0000-0000-0000-000000000000}"/>
          </ac:spMkLst>
        </pc:spChg>
        <pc:spChg chg="mod">
          <ac:chgData name="s w" userId="5672e2e41f1564ef" providerId="LiveId" clId="{5B5FEDE8-1171-5142-80DB-159E3773A0C0}" dt="2024-08-23T09:27:40.551" v="311" actId="141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s w" userId="5672e2e41f1564ef" providerId="LiveId" clId="{5B5FEDE8-1171-5142-80DB-159E3773A0C0}" dt="2024-08-23T09:27:43.468" v="312" actId="14100"/>
          <ac:spMkLst>
            <pc:docMk/>
            <pc:sldMk cId="0" sldId="260"/>
            <ac:spMk id="17" creationId="{00000000-0000-0000-0000-000000000000}"/>
          </ac:spMkLst>
        </pc:spChg>
        <pc:spChg chg="mod">
          <ac:chgData name="s w" userId="5672e2e41f1564ef" providerId="LiveId" clId="{5B5FEDE8-1171-5142-80DB-159E3773A0C0}" dt="2024-08-23T09:31:05.425" v="347" actId="1076"/>
          <ac:spMkLst>
            <pc:docMk/>
            <pc:sldMk cId="0" sldId="260"/>
            <ac:spMk id="21" creationId="{00000000-0000-0000-0000-000000000000}"/>
          </ac:spMkLst>
        </pc:spChg>
      </pc:sldChg>
      <pc:sldChg chg="addSp modSp ord modTransition">
        <pc:chgData name="s w" userId="5672e2e41f1564ef" providerId="LiveId" clId="{5B5FEDE8-1171-5142-80DB-159E3773A0C0}" dt="2024-08-23T10:55:26.709" v="1339" actId="1076"/>
        <pc:sldMkLst>
          <pc:docMk/>
          <pc:sldMk cId="0" sldId="261"/>
        </pc:sldMkLst>
        <pc:spChg chg="mod">
          <ac:chgData name="s w" userId="5672e2e41f1564ef" providerId="LiveId" clId="{5B5FEDE8-1171-5142-80DB-159E3773A0C0}" dt="2024-08-23T09:52:50.880" v="690" actId="14100"/>
          <ac:spMkLst>
            <pc:docMk/>
            <pc:sldMk cId="0" sldId="261"/>
            <ac:spMk id="3" creationId="{00000000-0000-0000-0000-000000000000}"/>
          </ac:spMkLst>
        </pc:spChg>
        <pc:spChg chg="mod">
          <ac:chgData name="s w" userId="5672e2e41f1564ef" providerId="LiveId" clId="{5B5FEDE8-1171-5142-80DB-159E3773A0C0}" dt="2024-08-23T09:32:25.967" v="354" actId="20577"/>
          <ac:spMkLst>
            <pc:docMk/>
            <pc:sldMk cId="0" sldId="261"/>
            <ac:spMk id="5" creationId="{00000000-0000-0000-0000-000000000000}"/>
          </ac:spMkLst>
        </pc:spChg>
        <pc:picChg chg="mod">
          <ac:chgData name="s w" userId="5672e2e41f1564ef" providerId="LiveId" clId="{5B5FEDE8-1171-5142-80DB-159E3773A0C0}" dt="2024-08-23T10:55:16.467" v="1336" actId="14100"/>
          <ac:picMkLst>
            <pc:docMk/>
            <pc:sldMk cId="0" sldId="261"/>
            <ac:picMk id="4" creationId="{00000000-0000-0000-0000-000000000000}"/>
          </ac:picMkLst>
        </pc:picChg>
        <pc:picChg chg="add mod">
          <ac:chgData name="s w" userId="5672e2e41f1564ef" providerId="LiveId" clId="{5B5FEDE8-1171-5142-80DB-159E3773A0C0}" dt="2024-08-23T10:55:26.709" v="1339" actId="1076"/>
          <ac:picMkLst>
            <pc:docMk/>
            <pc:sldMk cId="0" sldId="261"/>
            <ac:picMk id="6" creationId="{FC085506-A81D-8275-E947-D6058AB59A4B}"/>
          </ac:picMkLst>
        </pc:picChg>
      </pc:sldChg>
      <pc:sldChg chg="addSp modSp modTransition">
        <pc:chgData name="s w" userId="5672e2e41f1564ef" providerId="LiveId" clId="{5B5FEDE8-1171-5142-80DB-159E3773A0C0}" dt="2024-08-23T10:53:45.676" v="1335" actId="12563"/>
        <pc:sldMkLst>
          <pc:docMk/>
          <pc:sldMk cId="0" sldId="262"/>
        </pc:sldMkLst>
        <pc:spChg chg="mod">
          <ac:chgData name="s w" userId="5672e2e41f1564ef" providerId="LiveId" clId="{5B5FEDE8-1171-5142-80DB-159E3773A0C0}" dt="2024-08-23T09:33:44.337" v="374" actId="20577"/>
          <ac:spMkLst>
            <pc:docMk/>
            <pc:sldMk cId="0" sldId="262"/>
            <ac:spMk id="8" creationId="{00000000-0000-0000-0000-000000000000}"/>
          </ac:spMkLst>
        </pc:spChg>
        <pc:spChg chg="mod">
          <ac:chgData name="s w" userId="5672e2e41f1564ef" providerId="LiveId" clId="{5B5FEDE8-1171-5142-80DB-159E3773A0C0}" dt="2024-08-23T09:35:29.262" v="415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s w" userId="5672e2e41f1564ef" providerId="LiveId" clId="{5B5FEDE8-1171-5142-80DB-159E3773A0C0}" dt="2024-08-23T09:51:08.693" v="655" actId="20577"/>
          <ac:spMkLst>
            <pc:docMk/>
            <pc:sldMk cId="0" sldId="262"/>
            <ac:spMk id="15" creationId="{00000000-0000-0000-0000-000000000000}"/>
          </ac:spMkLst>
        </pc:spChg>
        <pc:spChg chg="mod">
          <ac:chgData name="s w" userId="5672e2e41f1564ef" providerId="LiveId" clId="{5B5FEDE8-1171-5142-80DB-159E3773A0C0}" dt="2024-08-23T09:36:28.801" v="461" actId="20577"/>
          <ac:spMkLst>
            <pc:docMk/>
            <pc:sldMk cId="0" sldId="262"/>
            <ac:spMk id="16" creationId="{00000000-0000-0000-0000-000000000000}"/>
          </ac:spMkLst>
        </pc:spChg>
        <pc:spChg chg="mod">
          <ac:chgData name="s w" userId="5672e2e41f1564ef" providerId="LiveId" clId="{5B5FEDE8-1171-5142-80DB-159E3773A0C0}" dt="2024-08-23T09:49:22.146" v="576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s w" userId="5672e2e41f1564ef" providerId="LiveId" clId="{5B5FEDE8-1171-5142-80DB-159E3773A0C0}" dt="2024-08-23T09:49:37.811" v="591" actId="20577"/>
          <ac:spMkLst>
            <pc:docMk/>
            <pc:sldMk cId="0" sldId="262"/>
            <ac:spMk id="22" creationId="{00000000-0000-0000-0000-000000000000}"/>
          </ac:spMkLst>
        </pc:spChg>
        <pc:spChg chg="mod">
          <ac:chgData name="s w" userId="5672e2e41f1564ef" providerId="LiveId" clId="{5B5FEDE8-1171-5142-80DB-159E3773A0C0}" dt="2024-08-23T09:49:05.977" v="574" actId="20577"/>
          <ac:spMkLst>
            <pc:docMk/>
            <pc:sldMk cId="0" sldId="262"/>
            <ac:spMk id="23" creationId="{00000000-0000-0000-0000-000000000000}"/>
          </ac:spMkLst>
        </pc:spChg>
        <pc:spChg chg="mod">
          <ac:chgData name="s w" userId="5672e2e41f1564ef" providerId="LiveId" clId="{5B5FEDE8-1171-5142-80DB-159E3773A0C0}" dt="2024-08-23T09:52:10.179" v="665" actId="20577"/>
          <ac:spMkLst>
            <pc:docMk/>
            <pc:sldMk cId="0" sldId="262"/>
            <ac:spMk id="29" creationId="{00000000-0000-0000-0000-000000000000}"/>
          </ac:spMkLst>
        </pc:spChg>
        <pc:spChg chg="mod">
          <ac:chgData name="s w" userId="5672e2e41f1564ef" providerId="LiveId" clId="{5B5FEDE8-1171-5142-80DB-159E3773A0C0}" dt="2024-08-23T09:48:17.411" v="552" actId="20577"/>
          <ac:spMkLst>
            <pc:docMk/>
            <pc:sldMk cId="0" sldId="262"/>
            <ac:spMk id="30" creationId="{00000000-0000-0000-0000-000000000000}"/>
          </ac:spMkLst>
        </pc:spChg>
        <pc:spChg chg="mod">
          <ac:chgData name="s w" userId="5672e2e41f1564ef" providerId="LiveId" clId="{5B5FEDE8-1171-5142-80DB-159E3773A0C0}" dt="2024-08-23T09:50:33.605" v="635" actId="20577"/>
          <ac:spMkLst>
            <pc:docMk/>
            <pc:sldMk cId="0" sldId="262"/>
            <ac:spMk id="36" creationId="{00000000-0000-0000-0000-000000000000}"/>
          </ac:spMkLst>
        </pc:spChg>
        <pc:spChg chg="mod">
          <ac:chgData name="s w" userId="5672e2e41f1564ef" providerId="LiveId" clId="{5B5FEDE8-1171-5142-80DB-159E3773A0C0}" dt="2024-08-23T09:50:48.187" v="650" actId="20577"/>
          <ac:spMkLst>
            <pc:docMk/>
            <pc:sldMk cId="0" sldId="262"/>
            <ac:spMk id="37" creationId="{00000000-0000-0000-0000-000000000000}"/>
          </ac:spMkLst>
        </pc:spChg>
        <pc:spChg chg="mod">
          <ac:chgData name="s w" userId="5672e2e41f1564ef" providerId="LiveId" clId="{5B5FEDE8-1171-5142-80DB-159E3773A0C0}" dt="2024-08-23T09:52:33.072" v="688" actId="20577"/>
          <ac:spMkLst>
            <pc:docMk/>
            <pc:sldMk cId="0" sldId="262"/>
            <ac:spMk id="43" creationId="{00000000-0000-0000-0000-000000000000}"/>
          </ac:spMkLst>
        </pc:spChg>
        <pc:spChg chg="mod">
          <ac:chgData name="s w" userId="5672e2e41f1564ef" providerId="LiveId" clId="{5B5FEDE8-1171-5142-80DB-159E3773A0C0}" dt="2024-08-23T09:36:03.902" v="452" actId="20577"/>
          <ac:spMkLst>
            <pc:docMk/>
            <pc:sldMk cId="0" sldId="262"/>
            <ac:spMk id="44" creationId="{00000000-0000-0000-0000-000000000000}"/>
          </ac:spMkLst>
        </pc:spChg>
        <pc:spChg chg="add mod">
          <ac:chgData name="s w" userId="5672e2e41f1564ef" providerId="LiveId" clId="{5B5FEDE8-1171-5142-80DB-159E3773A0C0}" dt="2024-08-23T09:50:19.145" v="626" actId="20577"/>
          <ac:spMkLst>
            <pc:docMk/>
            <pc:sldMk cId="0" sldId="262"/>
            <ac:spMk id="47" creationId="{FBCED630-E2E4-4809-19A6-28E0FCF9CEF2}"/>
          </ac:spMkLst>
        </pc:spChg>
        <pc:picChg chg="mod">
          <ac:chgData name="s w" userId="5672e2e41f1564ef" providerId="LiveId" clId="{5B5FEDE8-1171-5142-80DB-159E3773A0C0}" dt="2024-08-23T09:43:40.254" v="483" actId="14100"/>
          <ac:picMkLst>
            <pc:docMk/>
            <pc:sldMk cId="0" sldId="262"/>
            <ac:picMk id="4" creationId="{00000000-0000-0000-0000-000000000000}"/>
          </ac:picMkLst>
        </pc:picChg>
        <pc:picChg chg="add mod">
          <ac:chgData name="s w" userId="5672e2e41f1564ef" providerId="LiveId" clId="{5B5FEDE8-1171-5142-80DB-159E3773A0C0}" dt="2024-08-23T09:49:02.617" v="572" actId="1076"/>
          <ac:picMkLst>
            <pc:docMk/>
            <pc:sldMk cId="0" sldId="262"/>
            <ac:picMk id="49" creationId="{601255D9-8B95-6EEF-B125-3D48B7646ACB}"/>
          </ac:picMkLst>
        </pc:picChg>
        <pc:picChg chg="add mod">
          <ac:chgData name="s w" userId="5672e2e41f1564ef" providerId="LiveId" clId="{5B5FEDE8-1171-5142-80DB-159E3773A0C0}" dt="2024-08-23T09:46:01.072" v="507" actId="1076"/>
          <ac:picMkLst>
            <pc:docMk/>
            <pc:sldMk cId="0" sldId="262"/>
            <ac:picMk id="51" creationId="{C9FF3E6A-BE8F-68E8-4E30-200C1689A880}"/>
          </ac:picMkLst>
        </pc:picChg>
        <pc:picChg chg="add mod">
          <ac:chgData name="s w" userId="5672e2e41f1564ef" providerId="LiveId" clId="{5B5FEDE8-1171-5142-80DB-159E3773A0C0}" dt="2024-08-23T09:46:40.902" v="512" actId="1076"/>
          <ac:picMkLst>
            <pc:docMk/>
            <pc:sldMk cId="0" sldId="262"/>
            <ac:picMk id="53" creationId="{EAD19628-9355-9482-0636-468C68D2A07D}"/>
          </ac:picMkLst>
        </pc:picChg>
        <pc:picChg chg="add mod">
          <ac:chgData name="s w" userId="5672e2e41f1564ef" providerId="LiveId" clId="{5B5FEDE8-1171-5142-80DB-159E3773A0C0}" dt="2024-08-23T09:47:32.494" v="521" actId="1076"/>
          <ac:picMkLst>
            <pc:docMk/>
            <pc:sldMk cId="0" sldId="262"/>
            <ac:picMk id="55" creationId="{5249A767-E8E5-D040-E221-48B9AE60F1BF}"/>
          </ac:picMkLst>
        </pc:picChg>
        <pc:picChg chg="add mod">
          <ac:chgData name="s w" userId="5672e2e41f1564ef" providerId="LiveId" clId="{5B5FEDE8-1171-5142-80DB-159E3773A0C0}" dt="2024-08-23T09:47:26.460" v="520" actId="1076"/>
          <ac:picMkLst>
            <pc:docMk/>
            <pc:sldMk cId="0" sldId="262"/>
            <ac:picMk id="57" creationId="{D8D0C8F1-167F-D0D8-4C86-31C3EF3902E5}"/>
          </ac:picMkLst>
        </pc:picChg>
      </pc:sldChg>
      <pc:sldChg chg="addSp delSp modSp add ord modTransition addAnim modAnim">
        <pc:chgData name="s w" userId="5672e2e41f1564ef" providerId="LiveId" clId="{5B5FEDE8-1171-5142-80DB-159E3773A0C0}" dt="2024-08-23T12:00:15.155" v="2269" actId="1076"/>
        <pc:sldMkLst>
          <pc:docMk/>
          <pc:sldMk cId="1763110459" sldId="263"/>
        </pc:sldMkLst>
        <pc:spChg chg="mod">
          <ac:chgData name="s w" userId="5672e2e41f1564ef" providerId="LiveId" clId="{5B5FEDE8-1171-5142-80DB-159E3773A0C0}" dt="2024-08-23T09:57:37.643" v="732" actId="1076"/>
          <ac:spMkLst>
            <pc:docMk/>
            <pc:sldMk cId="1763110459" sldId="263"/>
            <ac:spMk id="3" creationId="{00000000-0000-0000-0000-000000000000}"/>
          </ac:spMkLst>
        </pc:spChg>
        <pc:spChg chg="add mod">
          <ac:chgData name="s w" userId="5672e2e41f1564ef" providerId="LiveId" clId="{5B5FEDE8-1171-5142-80DB-159E3773A0C0}" dt="2024-08-23T11:21:44.595" v="1688" actId="14100"/>
          <ac:spMkLst>
            <pc:docMk/>
            <pc:sldMk cId="1763110459" sldId="263"/>
            <ac:spMk id="6" creationId="{7E682C46-9B45-9826-91AD-7182B0C41F4D}"/>
          </ac:spMkLst>
        </pc:spChg>
        <pc:picChg chg="mod">
          <ac:chgData name="s w" userId="5672e2e41f1564ef" providerId="LiveId" clId="{5B5FEDE8-1171-5142-80DB-159E3773A0C0}" dt="2024-08-23T12:00:15.155" v="2269" actId="1076"/>
          <ac:picMkLst>
            <pc:docMk/>
            <pc:sldMk cId="1763110459" sldId="263"/>
            <ac:picMk id="2" creationId="{00000000-0000-0000-0000-000000000000}"/>
          </ac:picMkLst>
        </pc:picChg>
        <pc:picChg chg="del">
          <ac:chgData name="s w" userId="5672e2e41f1564ef" providerId="LiveId" clId="{5B5FEDE8-1171-5142-80DB-159E3773A0C0}" dt="2024-08-23T09:57:11.373" v="723" actId="21"/>
          <ac:picMkLst>
            <pc:docMk/>
            <pc:sldMk cId="1763110459" sldId="263"/>
            <ac:picMk id="4" creationId="{00000000-0000-0000-0000-000000000000}"/>
          </ac:picMkLst>
        </pc:picChg>
        <pc:picChg chg="del">
          <ac:chgData name="s w" userId="5672e2e41f1564ef" providerId="LiveId" clId="{5B5FEDE8-1171-5142-80DB-159E3773A0C0}" dt="2024-08-23T09:57:08.939" v="722" actId="21"/>
          <ac:picMkLst>
            <pc:docMk/>
            <pc:sldMk cId="1763110459" sldId="263"/>
            <ac:picMk id="6" creationId="{FC085506-A81D-8275-E947-D6058AB59A4B}"/>
          </ac:picMkLst>
        </pc:picChg>
      </pc:sldChg>
      <pc:sldChg chg="addSp modSp add ord modTransition">
        <pc:chgData name="s w" userId="5672e2e41f1564ef" providerId="LiveId" clId="{5B5FEDE8-1171-5142-80DB-159E3773A0C0}" dt="2024-08-23T11:01:47.328" v="1639" actId="12"/>
        <pc:sldMkLst>
          <pc:docMk/>
          <pc:sldMk cId="2788114801" sldId="264"/>
        </pc:sldMkLst>
        <pc:spChg chg="mod">
          <ac:chgData name="s w" userId="5672e2e41f1564ef" providerId="LiveId" clId="{5B5FEDE8-1171-5142-80DB-159E3773A0C0}" dt="2024-08-23T09:59:15.727" v="757" actId="1076"/>
          <ac:spMkLst>
            <pc:docMk/>
            <pc:sldMk cId="2788114801" sldId="264"/>
            <ac:spMk id="3" creationId="{00000000-0000-0000-0000-000000000000}"/>
          </ac:spMkLst>
        </pc:spChg>
        <pc:spChg chg="add mod">
          <ac:chgData name="s w" userId="5672e2e41f1564ef" providerId="LiveId" clId="{5B5FEDE8-1171-5142-80DB-159E3773A0C0}" dt="2024-08-23T11:01:47.328" v="1639" actId="12"/>
          <ac:spMkLst>
            <pc:docMk/>
            <pc:sldMk cId="2788114801" sldId="264"/>
            <ac:spMk id="7" creationId="{3C42BFBA-D01D-ADA4-B9C8-6900CD7F2CF8}"/>
          </ac:spMkLst>
        </pc:spChg>
      </pc:sldChg>
      <pc:sldChg chg="addSp delSp modSp add del ord modTransition addAnim">
        <pc:chgData name="s w" userId="5672e2e41f1564ef" providerId="LiveId" clId="{5B5FEDE8-1171-5142-80DB-159E3773A0C0}" dt="2024-08-23T10:57:21.473" v="1340" actId="1076"/>
        <pc:sldMkLst>
          <pc:docMk/>
          <pc:sldMk cId="1935270612" sldId="265"/>
        </pc:sldMkLst>
        <pc:spChg chg="mod">
          <ac:chgData name="s w" userId="5672e2e41f1564ef" providerId="LiveId" clId="{5B5FEDE8-1171-5142-80DB-159E3773A0C0}" dt="2024-08-23T10:27:00.660" v="1206" actId="1076"/>
          <ac:spMkLst>
            <pc:docMk/>
            <pc:sldMk cId="1935270612" sldId="265"/>
            <ac:spMk id="2" creationId="{00000000-0000-0000-0000-000000000000}"/>
          </ac:spMkLst>
        </pc:spChg>
        <pc:spChg chg="mod">
          <ac:chgData name="s w" userId="5672e2e41f1564ef" providerId="LiveId" clId="{5B5FEDE8-1171-5142-80DB-159E3773A0C0}" dt="2024-08-23T10:26:23.840" v="1196" actId="20577"/>
          <ac:spMkLst>
            <pc:docMk/>
            <pc:sldMk cId="1935270612" sldId="265"/>
            <ac:spMk id="3" creationId="{00000000-0000-0000-0000-000000000000}"/>
          </ac:spMkLst>
        </pc:spChg>
        <pc:spChg chg="del">
          <ac:chgData name="s w" userId="5672e2e41f1564ef" providerId="LiveId" clId="{5B5FEDE8-1171-5142-80DB-159E3773A0C0}" dt="2024-08-23T10:19:10.625" v="906" actId="478"/>
          <ac:spMkLst>
            <pc:docMk/>
            <pc:sldMk cId="1935270612" sldId="265"/>
            <ac:spMk id="5" creationId="{00000000-0000-0000-0000-000000000000}"/>
          </ac:spMkLst>
        </pc:spChg>
        <pc:spChg chg="del">
          <ac:chgData name="s w" userId="5672e2e41f1564ef" providerId="LiveId" clId="{5B5FEDE8-1171-5142-80DB-159E3773A0C0}" dt="2024-08-23T10:19:13.755" v="908" actId="478"/>
          <ac:spMkLst>
            <pc:docMk/>
            <pc:sldMk cId="1935270612" sldId="265"/>
            <ac:spMk id="6" creationId="{00000000-0000-0000-0000-000000000000}"/>
          </ac:spMkLst>
        </pc:spChg>
        <pc:spChg chg="del">
          <ac:chgData name="s w" userId="5672e2e41f1564ef" providerId="LiveId" clId="{5B5FEDE8-1171-5142-80DB-159E3773A0C0}" dt="2024-08-23T10:19:29.355" v="915" actId="478"/>
          <ac:spMkLst>
            <pc:docMk/>
            <pc:sldMk cId="1935270612" sldId="265"/>
            <ac:spMk id="7" creationId="{00000000-0000-0000-0000-000000000000}"/>
          </ac:spMkLst>
        </pc:spChg>
        <pc:spChg chg="del">
          <ac:chgData name="s w" userId="5672e2e41f1564ef" providerId="LiveId" clId="{5B5FEDE8-1171-5142-80DB-159E3773A0C0}" dt="2024-08-23T10:19:15.672" v="909" actId="478"/>
          <ac:spMkLst>
            <pc:docMk/>
            <pc:sldMk cId="1935270612" sldId="265"/>
            <ac:spMk id="8" creationId="{00000000-0000-0000-0000-000000000000}"/>
          </ac:spMkLst>
        </pc:spChg>
        <pc:spChg chg="del mod">
          <ac:chgData name="s w" userId="5672e2e41f1564ef" providerId="LiveId" clId="{5B5FEDE8-1171-5142-80DB-159E3773A0C0}" dt="2024-08-23T10:19:12.431" v="907" actId="478"/>
          <ac:spMkLst>
            <pc:docMk/>
            <pc:sldMk cId="1935270612" sldId="265"/>
            <ac:spMk id="9" creationId="{00000000-0000-0000-0000-000000000000}"/>
          </ac:spMkLst>
        </pc:spChg>
        <pc:spChg chg="del">
          <ac:chgData name="s w" userId="5672e2e41f1564ef" providerId="LiveId" clId="{5B5FEDE8-1171-5142-80DB-159E3773A0C0}" dt="2024-08-23T10:19:32.050" v="916" actId="478"/>
          <ac:spMkLst>
            <pc:docMk/>
            <pc:sldMk cId="1935270612" sldId="265"/>
            <ac:spMk id="10" creationId="{00000000-0000-0000-0000-000000000000}"/>
          </ac:spMkLst>
        </pc:spChg>
        <pc:spChg chg="del">
          <ac:chgData name="s w" userId="5672e2e41f1564ef" providerId="LiveId" clId="{5B5FEDE8-1171-5142-80DB-159E3773A0C0}" dt="2024-08-23T10:19:17.108" v="910" actId="478"/>
          <ac:spMkLst>
            <pc:docMk/>
            <pc:sldMk cId="1935270612" sldId="265"/>
            <ac:spMk id="11" creationId="{00000000-0000-0000-0000-000000000000}"/>
          </ac:spMkLst>
        </pc:spChg>
        <pc:spChg chg="del">
          <ac:chgData name="s w" userId="5672e2e41f1564ef" providerId="LiveId" clId="{5B5FEDE8-1171-5142-80DB-159E3773A0C0}" dt="2024-08-23T10:19:18.362" v="911" actId="478"/>
          <ac:spMkLst>
            <pc:docMk/>
            <pc:sldMk cId="1935270612" sldId="265"/>
            <ac:spMk id="12" creationId="{00000000-0000-0000-0000-000000000000}"/>
          </ac:spMkLst>
        </pc:spChg>
        <pc:spChg chg="del">
          <ac:chgData name="s w" userId="5672e2e41f1564ef" providerId="LiveId" clId="{5B5FEDE8-1171-5142-80DB-159E3773A0C0}" dt="2024-08-23T10:19:20.826" v="912" actId="478"/>
          <ac:spMkLst>
            <pc:docMk/>
            <pc:sldMk cId="1935270612" sldId="265"/>
            <ac:spMk id="13" creationId="{00000000-0000-0000-0000-000000000000}"/>
          </ac:spMkLst>
        </pc:spChg>
        <pc:picChg chg="del">
          <ac:chgData name="s w" userId="5672e2e41f1564ef" providerId="LiveId" clId="{5B5FEDE8-1171-5142-80DB-159E3773A0C0}" dt="2024-08-23T10:11:42.645" v="762" actId="478"/>
          <ac:picMkLst>
            <pc:docMk/>
            <pc:sldMk cId="1935270612" sldId="265"/>
            <ac:picMk id="4" creationId="{00000000-0000-0000-0000-000000000000}"/>
          </ac:picMkLst>
        </pc:picChg>
        <pc:picChg chg="add mod">
          <ac:chgData name="s w" userId="5672e2e41f1564ef" providerId="LiveId" clId="{5B5FEDE8-1171-5142-80DB-159E3773A0C0}" dt="2024-08-23T10:15:34.365" v="872" actId="1076"/>
          <ac:picMkLst>
            <pc:docMk/>
            <pc:sldMk cId="1935270612" sldId="265"/>
            <ac:picMk id="15" creationId="{73983797-D5F5-FACE-95FC-61507A171572}"/>
          </ac:picMkLst>
        </pc:picChg>
      </pc:sldChg>
      <pc:sldChg chg="addSp delSp modSp add ord modTransition addAnim delAnim modAnim">
        <pc:chgData name="s w" userId="5672e2e41f1564ef" providerId="LiveId" clId="{5B5FEDE8-1171-5142-80DB-159E3773A0C0}" dt="2024-08-23T10:53:45.676" v="1335" actId="12563"/>
        <pc:sldMkLst>
          <pc:docMk/>
          <pc:sldMk cId="865611856" sldId="266"/>
        </pc:sldMkLst>
        <pc:spChg chg="mod">
          <ac:chgData name="s w" userId="5672e2e41f1564ef" providerId="LiveId" clId="{5B5FEDE8-1171-5142-80DB-159E3773A0C0}" dt="2024-08-23T10:42:45.092" v="1299" actId="14100"/>
          <ac:spMkLst>
            <pc:docMk/>
            <pc:sldMk cId="865611856" sldId="266"/>
            <ac:spMk id="3" creationId="{00000000-0000-0000-0000-000000000000}"/>
          </ac:spMkLst>
        </pc:spChg>
        <pc:spChg chg="mod">
          <ac:chgData name="s w" userId="5672e2e41f1564ef" providerId="LiveId" clId="{5B5FEDE8-1171-5142-80DB-159E3773A0C0}" dt="2024-08-23T10:41:10.168" v="1275" actId="1076"/>
          <ac:spMkLst>
            <pc:docMk/>
            <pc:sldMk cId="865611856" sldId="266"/>
            <ac:spMk id="7" creationId="{00000000-0000-0000-0000-000000000000}"/>
          </ac:spMkLst>
        </pc:spChg>
        <pc:spChg chg="mod">
          <ac:chgData name="s w" userId="5672e2e41f1564ef" providerId="LiveId" clId="{5B5FEDE8-1171-5142-80DB-159E3773A0C0}" dt="2024-08-23T10:41:28.036" v="1282" actId="255"/>
          <ac:spMkLst>
            <pc:docMk/>
            <pc:sldMk cId="865611856" sldId="266"/>
            <ac:spMk id="9" creationId="{00000000-0000-0000-0000-000000000000}"/>
          </ac:spMkLst>
        </pc:spChg>
        <pc:spChg chg="mod">
          <ac:chgData name="s w" userId="5672e2e41f1564ef" providerId="LiveId" clId="{5B5FEDE8-1171-5142-80DB-159E3773A0C0}" dt="2024-08-23T10:42:05.393" v="1292" actId="255"/>
          <ac:spMkLst>
            <pc:docMk/>
            <pc:sldMk cId="865611856" sldId="266"/>
            <ac:spMk id="10" creationId="{00000000-0000-0000-0000-000000000000}"/>
          </ac:spMkLst>
        </pc:spChg>
        <pc:spChg chg="mod">
          <ac:chgData name="s w" userId="5672e2e41f1564ef" providerId="LiveId" clId="{5B5FEDE8-1171-5142-80DB-159E3773A0C0}" dt="2024-08-23T10:44:42.906" v="1310" actId="20577"/>
          <ac:spMkLst>
            <pc:docMk/>
            <pc:sldMk cId="865611856" sldId="266"/>
            <ac:spMk id="11" creationId="{00000000-0000-0000-0000-000000000000}"/>
          </ac:spMkLst>
        </pc:spChg>
        <pc:spChg chg="mod">
          <ac:chgData name="s w" userId="5672e2e41f1564ef" providerId="LiveId" clId="{5B5FEDE8-1171-5142-80DB-159E3773A0C0}" dt="2024-08-23T10:42:15.236" v="1298" actId="255"/>
          <ac:spMkLst>
            <pc:docMk/>
            <pc:sldMk cId="865611856" sldId="266"/>
            <ac:spMk id="18" creationId="{E4C29BFC-6944-4885-6289-83AFF538DDE6}"/>
          </ac:spMkLst>
        </pc:spChg>
        <pc:graphicFrameChg chg="add del modGraphic">
          <ac:chgData name="s w" userId="5672e2e41f1564ef" providerId="LiveId" clId="{5B5FEDE8-1171-5142-80DB-159E3773A0C0}" dt="2024-08-23T10:45:24.287" v="1312"/>
          <ac:graphicFrameMkLst>
            <pc:docMk/>
            <pc:sldMk cId="865611856" sldId="266"/>
            <ac:graphicFrameMk id="8" creationId="{39B1959C-F7E0-1EE9-3558-72118614D967}"/>
          </ac:graphicFrameMkLst>
        </pc:graphicFrameChg>
        <pc:graphicFrameChg chg="add mod modGraphic">
          <ac:chgData name="s w" userId="5672e2e41f1564ef" providerId="LiveId" clId="{5B5FEDE8-1171-5142-80DB-159E3773A0C0}" dt="2024-08-23T10:48:49.154" v="1326" actId="14100"/>
          <ac:graphicFrameMkLst>
            <pc:docMk/>
            <pc:sldMk cId="865611856" sldId="266"/>
            <ac:graphicFrameMk id="16" creationId="{94AB5CE3-0244-2244-1D70-740AF32B9EF1}"/>
          </ac:graphicFrameMkLst>
        </pc:graphicFrameChg>
        <pc:picChg chg="mod">
          <ac:chgData name="s w" userId="5672e2e41f1564ef" providerId="LiveId" clId="{5B5FEDE8-1171-5142-80DB-159E3773A0C0}" dt="2024-08-23T10:39:00.771" v="1226" actId="14826"/>
          <ac:picMkLst>
            <pc:docMk/>
            <pc:sldMk cId="865611856" sldId="266"/>
            <ac:picMk id="12" creationId="{00000000-0000-0000-0000-000000000000}"/>
          </ac:picMkLst>
        </pc:picChg>
        <pc:picChg chg="mod">
          <ac:chgData name="s w" userId="5672e2e41f1564ef" providerId="LiveId" clId="{5B5FEDE8-1171-5142-80DB-159E3773A0C0}" dt="2024-08-23T10:39:20.092" v="1228" actId="14826"/>
          <ac:picMkLst>
            <pc:docMk/>
            <pc:sldMk cId="865611856" sldId="266"/>
            <ac:picMk id="13" creationId="{00000000-0000-0000-0000-000000000000}"/>
          </ac:picMkLst>
        </pc:picChg>
        <pc:picChg chg="mod">
          <ac:chgData name="s w" userId="5672e2e41f1564ef" providerId="LiveId" clId="{5B5FEDE8-1171-5142-80DB-159E3773A0C0}" dt="2024-08-23T10:39:09.789" v="1227" actId="14826"/>
          <ac:picMkLst>
            <pc:docMk/>
            <pc:sldMk cId="865611856" sldId="266"/>
            <ac:picMk id="14" creationId="{00000000-0000-0000-0000-000000000000}"/>
          </ac:picMkLst>
        </pc:picChg>
        <pc:picChg chg="mod">
          <ac:chgData name="s w" userId="5672e2e41f1564ef" providerId="LiveId" clId="{5B5FEDE8-1171-5142-80DB-159E3773A0C0}" dt="2024-08-23T10:44:28.096" v="1302" actId="1440"/>
          <ac:picMkLst>
            <pc:docMk/>
            <pc:sldMk cId="865611856" sldId="266"/>
            <ac:picMk id="15" creationId="{00000000-0000-0000-0000-000000000000}"/>
          </ac:picMkLst>
        </pc:picChg>
      </pc:sldChg>
      <pc:sldChg chg="addSp delSp modSp add">
        <pc:chgData name="s w" userId="5672e2e41f1564ef" providerId="LiveId" clId="{5B5FEDE8-1171-5142-80DB-159E3773A0C0}" dt="2024-08-23T11:41:11.951" v="1848" actId="14100"/>
        <pc:sldMkLst>
          <pc:docMk/>
          <pc:sldMk cId="1433996735" sldId="267"/>
        </pc:sldMkLst>
        <pc:spChg chg="mod">
          <ac:chgData name="s w" userId="5672e2e41f1564ef" providerId="LiveId" clId="{5B5FEDE8-1171-5142-80DB-159E3773A0C0}" dt="2024-08-23T11:40:36.517" v="1844" actId="1076"/>
          <ac:spMkLst>
            <pc:docMk/>
            <pc:sldMk cId="1433996735" sldId="267"/>
            <ac:spMk id="3" creationId="{00000000-0000-0000-0000-000000000000}"/>
          </ac:spMkLst>
        </pc:spChg>
        <pc:spChg chg="add del mod">
          <ac:chgData name="s w" userId="5672e2e41f1564ef" providerId="LiveId" clId="{5B5FEDE8-1171-5142-80DB-159E3773A0C0}" dt="2024-08-23T11:24:34.370" v="1721" actId="478"/>
          <ac:spMkLst>
            <pc:docMk/>
            <pc:sldMk cId="1433996735" sldId="267"/>
            <ac:spMk id="9" creationId="{B086D7E8-DE4C-9597-7D42-9E5C962D8B64}"/>
          </ac:spMkLst>
        </pc:spChg>
        <pc:graphicFrameChg chg="add del modGraphic">
          <ac:chgData name="s w" userId="5672e2e41f1564ef" providerId="LiveId" clId="{5B5FEDE8-1171-5142-80DB-159E3773A0C0}" dt="2024-08-23T11:34:40.360" v="1761" actId="478"/>
          <ac:graphicFrameMkLst>
            <pc:docMk/>
            <pc:sldMk cId="1433996735" sldId="267"/>
            <ac:graphicFrameMk id="8" creationId="{8CBB2B8C-92A1-4F9E-25D8-E01FCB26317B}"/>
          </ac:graphicFrameMkLst>
        </pc:graphicFrameChg>
        <pc:picChg chg="mod">
          <ac:chgData name="s w" userId="5672e2e41f1564ef" providerId="LiveId" clId="{5B5FEDE8-1171-5142-80DB-159E3773A0C0}" dt="2024-08-23T11:39:36.139" v="1834" actId="1076"/>
          <ac:picMkLst>
            <pc:docMk/>
            <pc:sldMk cId="1433996735" sldId="267"/>
            <ac:picMk id="2" creationId="{00000000-0000-0000-0000-000000000000}"/>
          </ac:picMkLst>
        </pc:picChg>
        <pc:picChg chg="del">
          <ac:chgData name="s w" userId="5672e2e41f1564ef" providerId="LiveId" clId="{5B5FEDE8-1171-5142-80DB-159E3773A0C0}" dt="2024-08-23T11:22:45.230" v="1705" actId="478"/>
          <ac:picMkLst>
            <pc:docMk/>
            <pc:sldMk cId="1433996735" sldId="267"/>
            <ac:picMk id="4" creationId="{00000000-0000-0000-0000-000000000000}"/>
          </ac:picMkLst>
        </pc:picChg>
        <pc:picChg chg="add mod">
          <ac:chgData name="s w" userId="5672e2e41f1564ef" providerId="LiveId" clId="{5B5FEDE8-1171-5142-80DB-159E3773A0C0}" dt="2024-08-23T11:41:11.951" v="1848" actId="14100"/>
          <ac:picMkLst>
            <pc:docMk/>
            <pc:sldMk cId="1433996735" sldId="267"/>
            <ac:picMk id="4" creationId="{EB1C9E76-B4A1-387B-440B-627D3A3D023F}"/>
          </ac:picMkLst>
        </pc:picChg>
        <pc:picChg chg="del">
          <ac:chgData name="s w" userId="5672e2e41f1564ef" providerId="LiveId" clId="{5B5FEDE8-1171-5142-80DB-159E3773A0C0}" dt="2024-08-23T11:22:40.727" v="1704" actId="478"/>
          <ac:picMkLst>
            <pc:docMk/>
            <pc:sldMk cId="1433996735" sldId="267"/>
            <ac:picMk id="6" creationId="{FC085506-A81D-8275-E947-D6058AB59A4B}"/>
          </ac:picMkLst>
        </pc:picChg>
        <pc:picChg chg="add mod">
          <ac:chgData name="s w" userId="5672e2e41f1564ef" providerId="LiveId" clId="{5B5FEDE8-1171-5142-80DB-159E3773A0C0}" dt="2024-08-23T11:40:15.672" v="1840" actId="208"/>
          <ac:picMkLst>
            <pc:docMk/>
            <pc:sldMk cId="1433996735" sldId="267"/>
            <ac:picMk id="7" creationId="{ACC26746-FDCB-E3F4-0DFE-D62499343D59}"/>
          </ac:picMkLst>
        </pc:picChg>
        <pc:picChg chg="add del mod">
          <ac:chgData name="s w" userId="5672e2e41f1564ef" providerId="LiveId" clId="{5B5FEDE8-1171-5142-80DB-159E3773A0C0}" dt="2024-08-23T11:28:23.313" v="1738" actId="478"/>
          <ac:picMkLst>
            <pc:docMk/>
            <pc:sldMk cId="1433996735" sldId="267"/>
            <ac:picMk id="10" creationId="{B6A67C07-64A2-A9A2-1D61-7FF8EDC66567}"/>
          </ac:picMkLst>
        </pc:picChg>
        <pc:picChg chg="add del mod">
          <ac:chgData name="s w" userId="5672e2e41f1564ef" providerId="LiveId" clId="{5B5FEDE8-1171-5142-80DB-159E3773A0C0}" dt="2024-08-23T11:39:30.274" v="1832" actId="1076"/>
          <ac:picMkLst>
            <pc:docMk/>
            <pc:sldMk cId="1433996735" sldId="267"/>
            <ac:picMk id="11" creationId="{F07E85A0-B41B-6403-DF0E-EEFAFF613CE3}"/>
          </ac:picMkLst>
        </pc:picChg>
        <pc:picChg chg="add del mod">
          <ac:chgData name="s w" userId="5672e2e41f1564ef" providerId="LiveId" clId="{5B5FEDE8-1171-5142-80DB-159E3773A0C0}" dt="2024-08-23T11:28:01.191" v="1736" actId="478"/>
          <ac:picMkLst>
            <pc:docMk/>
            <pc:sldMk cId="1433996735" sldId="267"/>
            <ac:picMk id="12" creationId="{E9653F95-9325-DEB3-0C7F-03E4663EE329}"/>
          </ac:picMkLst>
        </pc:picChg>
        <pc:picChg chg="add del mod">
          <ac:chgData name="s w" userId="5672e2e41f1564ef" providerId="LiveId" clId="{5B5FEDE8-1171-5142-80DB-159E3773A0C0}" dt="2024-08-23T11:40:09.345" v="1839" actId="1076"/>
          <ac:picMkLst>
            <pc:docMk/>
            <pc:sldMk cId="1433996735" sldId="267"/>
            <ac:picMk id="13" creationId="{C5AA3347-59AD-47D2-3253-92828B3B8F18}"/>
          </ac:picMkLst>
        </pc:picChg>
        <pc:picChg chg="add del mod">
          <ac:chgData name="s w" userId="5672e2e41f1564ef" providerId="LiveId" clId="{5B5FEDE8-1171-5142-80DB-159E3773A0C0}" dt="2024-08-23T11:39:19.182" v="1829" actId="1076"/>
          <ac:picMkLst>
            <pc:docMk/>
            <pc:sldMk cId="1433996735" sldId="267"/>
            <ac:picMk id="14" creationId="{21C9CFF1-7DE9-BE2C-8290-6ED8E6D038C5}"/>
          </ac:picMkLst>
        </pc:picChg>
        <pc:picChg chg="add mod">
          <ac:chgData name="s w" userId="5672e2e41f1564ef" providerId="LiveId" clId="{5B5FEDE8-1171-5142-80DB-159E3773A0C0}" dt="2024-08-23T11:40:02.564" v="1838" actId="1076"/>
          <ac:picMkLst>
            <pc:docMk/>
            <pc:sldMk cId="1433996735" sldId="267"/>
            <ac:picMk id="15" creationId="{AB798286-0FBD-0FCD-C8D5-3AE2AB5B6D7A}"/>
          </ac:picMkLst>
        </pc:picChg>
        <pc:picChg chg="add mod">
          <ac:chgData name="s w" userId="5672e2e41f1564ef" providerId="LiveId" clId="{5B5FEDE8-1171-5142-80DB-159E3773A0C0}" dt="2024-08-23T11:39:57.942" v="1837" actId="1076"/>
          <ac:picMkLst>
            <pc:docMk/>
            <pc:sldMk cId="1433996735" sldId="267"/>
            <ac:picMk id="16" creationId="{049DCA9D-B389-D4A1-4AF2-3DF87B355002}"/>
          </ac:picMkLst>
        </pc:picChg>
      </pc:sldChg>
      <pc:sldChg chg="addSp delSp modSp add ord">
        <pc:chgData name="s w" userId="5672e2e41f1564ef" providerId="LiveId" clId="{5B5FEDE8-1171-5142-80DB-159E3773A0C0}" dt="2024-08-23T11:56:38.388" v="2268" actId="14100"/>
        <pc:sldMkLst>
          <pc:docMk/>
          <pc:sldMk cId="2470468725" sldId="268"/>
        </pc:sldMkLst>
        <pc:spChg chg="mod">
          <ac:chgData name="s w" userId="5672e2e41f1564ef" providerId="LiveId" clId="{5B5FEDE8-1171-5142-80DB-159E3773A0C0}" dt="2024-08-23T11:50:10.355" v="2079" actId="1076"/>
          <ac:spMkLst>
            <pc:docMk/>
            <pc:sldMk cId="2470468725" sldId="268"/>
            <ac:spMk id="3" creationId="{00000000-0000-0000-0000-000000000000}"/>
          </ac:spMkLst>
        </pc:spChg>
        <pc:spChg chg="add mod">
          <ac:chgData name="s w" userId="5672e2e41f1564ef" providerId="LiveId" clId="{5B5FEDE8-1171-5142-80DB-159E3773A0C0}" dt="2024-08-23T11:48:09.475" v="1964" actId="20577"/>
          <ac:spMkLst>
            <pc:docMk/>
            <pc:sldMk cId="2470468725" sldId="268"/>
            <ac:spMk id="6" creationId="{A26D19F2-4E59-1F82-DCDA-4D4081274B05}"/>
          </ac:spMkLst>
        </pc:spChg>
        <pc:spChg chg="add del mod">
          <ac:chgData name="s w" userId="5672e2e41f1564ef" providerId="LiveId" clId="{5B5FEDE8-1171-5142-80DB-159E3773A0C0}" dt="2024-08-23T11:46:10.942" v="1911" actId="478"/>
          <ac:spMkLst>
            <pc:docMk/>
            <pc:sldMk cId="2470468725" sldId="268"/>
            <ac:spMk id="7" creationId="{3C42BFBA-D01D-ADA4-B9C8-6900CD7F2CF8}"/>
          </ac:spMkLst>
        </pc:spChg>
        <pc:spChg chg="add mod">
          <ac:chgData name="s w" userId="5672e2e41f1564ef" providerId="LiveId" clId="{5B5FEDE8-1171-5142-80DB-159E3773A0C0}" dt="2024-08-23T11:49:42.525" v="2077" actId="20577"/>
          <ac:spMkLst>
            <pc:docMk/>
            <pc:sldMk cId="2470468725" sldId="268"/>
            <ac:spMk id="9" creationId="{DD50C6A3-0803-E6F8-08A2-63108EC7FAE3}"/>
          </ac:spMkLst>
        </pc:spChg>
        <pc:spChg chg="add mod">
          <ac:chgData name="s w" userId="5672e2e41f1564ef" providerId="LiveId" clId="{5B5FEDE8-1171-5142-80DB-159E3773A0C0}" dt="2024-08-23T11:49:36.617" v="2076" actId="20577"/>
          <ac:spMkLst>
            <pc:docMk/>
            <pc:sldMk cId="2470468725" sldId="268"/>
            <ac:spMk id="11" creationId="{FAA3F0ED-C869-89CC-6876-C2AF6C0A3CB1}"/>
          </ac:spMkLst>
        </pc:spChg>
        <pc:spChg chg="add mod">
          <ac:chgData name="s w" userId="5672e2e41f1564ef" providerId="LiveId" clId="{5B5FEDE8-1171-5142-80DB-159E3773A0C0}" dt="2024-08-23T11:52:17.136" v="2143" actId="20577"/>
          <ac:spMkLst>
            <pc:docMk/>
            <pc:sldMk cId="2470468725" sldId="268"/>
            <ac:spMk id="13" creationId="{A9A9AC9F-A078-13C2-C0E8-00DA5C9BF0B7}"/>
          </ac:spMkLst>
        </pc:spChg>
        <pc:spChg chg="add mod">
          <ac:chgData name="s w" userId="5672e2e41f1564ef" providerId="LiveId" clId="{5B5FEDE8-1171-5142-80DB-159E3773A0C0}" dt="2024-08-23T11:53:32.236" v="2183" actId="20577"/>
          <ac:spMkLst>
            <pc:docMk/>
            <pc:sldMk cId="2470468725" sldId="268"/>
            <ac:spMk id="15" creationId="{C8D92373-E9F3-D29B-4273-A2E87EEF4E68}"/>
          </ac:spMkLst>
        </pc:spChg>
        <pc:spChg chg="add mod">
          <ac:chgData name="s w" userId="5672e2e41f1564ef" providerId="LiveId" clId="{5B5FEDE8-1171-5142-80DB-159E3773A0C0}" dt="2024-08-23T11:56:38.388" v="2268" actId="14100"/>
          <ac:spMkLst>
            <pc:docMk/>
            <pc:sldMk cId="2470468725" sldId="268"/>
            <ac:spMk id="17" creationId="{27B97AA5-0F34-26A3-AECE-892A5D680191}"/>
          </ac:spMkLst>
        </pc:spChg>
      </pc:sldChg>
      <pc:sldMasterChg chg="modTransition modSldLayout">
        <pc:chgData name="s w" userId="5672e2e41f1564ef" providerId="LiveId" clId="{5B5FEDE8-1171-5142-80DB-159E3773A0C0}" dt="2024-08-23T10:53:45.676" v="1335" actId="12563"/>
        <pc:sldMasterMkLst>
          <pc:docMk/>
          <pc:sldMasterMk cId="0" sldId="2147483648"/>
        </pc:sldMasterMkLst>
        <pc:sldLayoutChg chg="modTransition">
          <pc:chgData name="s w" userId="5672e2e41f1564ef" providerId="LiveId" clId="{5B5FEDE8-1171-5142-80DB-159E3773A0C0}" dt="2024-08-23T10:53:45.676" v="1335" actId="12563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6F3E39-866B-CC4F-825C-6FD1D8B3100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6CB55B1F-2923-BA49-9B4A-7979C0D1F073}" type="pres">
      <dgm:prSet presAssocID="{E16F3E39-866B-CC4F-825C-6FD1D8B31003}" presName="CompostProcess" presStyleCnt="0">
        <dgm:presLayoutVars>
          <dgm:dir/>
          <dgm:resizeHandles val="exact"/>
        </dgm:presLayoutVars>
      </dgm:prSet>
      <dgm:spPr/>
    </dgm:pt>
    <dgm:pt modelId="{B21E1C9F-5D92-8343-9DF1-C3D88ECE4679}" type="pres">
      <dgm:prSet presAssocID="{E16F3E39-866B-CC4F-825C-6FD1D8B31003}" presName="arrow" presStyleLbl="bgShp" presStyleIdx="0" presStyleCnt="1"/>
      <dgm:spPr/>
    </dgm:pt>
    <dgm:pt modelId="{A432D810-3A02-4340-A60B-94A23EA3144F}" type="pres">
      <dgm:prSet presAssocID="{E16F3E39-866B-CC4F-825C-6FD1D8B31003}" presName="linearProcess" presStyleCnt="0"/>
      <dgm:spPr/>
    </dgm:pt>
  </dgm:ptLst>
  <dgm:cxnLst>
    <dgm:cxn modelId="{0F14AD87-A8BC-8F44-A0B2-815E47B98042}" type="presOf" srcId="{E16F3E39-866B-CC4F-825C-6FD1D8B31003}" destId="{6CB55B1F-2923-BA49-9B4A-7979C0D1F073}" srcOrd="0" destOrd="0" presId="urn:microsoft.com/office/officeart/2005/8/layout/hProcess9"/>
    <dgm:cxn modelId="{C65D6497-4BCF-5345-8D5A-57977B53D933}" type="presParOf" srcId="{6CB55B1F-2923-BA49-9B4A-7979C0D1F073}" destId="{B21E1C9F-5D92-8343-9DF1-C3D88ECE4679}" srcOrd="0" destOrd="0" presId="urn:microsoft.com/office/officeart/2005/8/layout/hProcess9"/>
    <dgm:cxn modelId="{D591FEF8-C674-A342-98EC-251D396A44A0}" type="presParOf" srcId="{6CB55B1F-2923-BA49-9B4A-7979C0D1F073}" destId="{A432D810-3A02-4340-A60B-94A23EA3144F}" srcOrd="1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E1C9F-5D92-8343-9DF1-C3D88ECE4679}">
      <dsp:nvSpPr>
        <dsp:cNvPr id="0" name=""/>
        <dsp:cNvSpPr/>
      </dsp:nvSpPr>
      <dsp:spPr>
        <a:xfrm>
          <a:off x="1005724" y="0"/>
          <a:ext cx="11398206" cy="113997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B48B9-D8A8-B542-88C7-C7CF79847B7A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14542-0A6A-454B-BB47-B470553A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4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44.sv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8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7.svg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6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svg"/><Relationship Id="rId4" Type="http://schemas.openxmlformats.org/officeDocument/2006/relationships/image" Target="../media/image46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im.4DA15309-5DBA-4AA2-9B21-5255BDCC71CF.MOV">
            <a:hlinkClick r:id="" action="ppaction://media"/>
            <a:extLst>
              <a:ext uri="{FF2B5EF4-FFF2-40B4-BE49-F238E27FC236}">
                <a16:creationId xmlns:a16="http://schemas.microsoft.com/office/drawing/2014/main" id="{A920DFEE-EBDA-BEAB-C80B-0E486D1344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8756" y="-7817255"/>
            <a:ext cx="16509661" cy="29350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2550" y="707897"/>
            <a:ext cx="4082074" cy="28783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94171" y="4438952"/>
            <a:ext cx="7934843" cy="3275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CA" sz="7114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Expectations</a:t>
            </a:r>
            <a:endParaRPr lang="en-US" sz="7114" dirty="0"/>
          </a:p>
        </p:txBody>
      </p:sp>
      <p:sp>
        <p:nvSpPr>
          <p:cNvPr id="5" name="Text 1"/>
          <p:cNvSpPr/>
          <p:nvPr/>
        </p:nvSpPr>
        <p:spPr>
          <a:xfrm>
            <a:off x="8381609" y="11969090"/>
            <a:ext cx="7934843" cy="140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7114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C42BFBA-D01D-ADA4-B9C8-6900CD7F2CF8}"/>
              </a:ext>
            </a:extLst>
          </p:cNvPr>
          <p:cNvSpPr/>
          <p:nvPr/>
        </p:nvSpPr>
        <p:spPr>
          <a:xfrm>
            <a:off x="7494637" y="5993015"/>
            <a:ext cx="10769174" cy="2573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DAILY communication, PM +  Lead,</a:t>
            </a: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Video meetings min X 2 WEEK </a:t>
            </a: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</a:rPr>
              <a:t>SF, NY, London, Dubai, India Team : Flexible</a:t>
            </a: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</a:rPr>
              <a:t>Waking hours in respective time zones</a:t>
            </a: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</a:rPr>
              <a:t>LAUNCH BETA 80 DAYS </a:t>
            </a:r>
          </a:p>
        </p:txBody>
      </p:sp>
    </p:spTree>
    <p:extLst>
      <p:ext uri="{BB962C8B-B14F-4D97-AF65-F5344CB8AC3E}">
        <p14:creationId xmlns:p14="http://schemas.microsoft.com/office/powerpoint/2010/main" val="278811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498" y="609600"/>
            <a:ext cx="3242031" cy="228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13402" y="1239762"/>
            <a:ext cx="6080411" cy="135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7114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Next Project</a:t>
            </a:r>
            <a:endParaRPr lang="en-US" sz="7114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9030" y="3698662"/>
            <a:ext cx="12407441" cy="72934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81609" y="11969090"/>
            <a:ext cx="7934843" cy="140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711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85506-A81D-8275-E947-D6058AB59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1666" y="3567534"/>
            <a:ext cx="12695418" cy="7622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7099" y="10426288"/>
            <a:ext cx="3242031" cy="228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97370" y="1021038"/>
            <a:ext cx="7498979" cy="1665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CA" sz="7114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Who are we?</a:t>
            </a:r>
            <a:endParaRPr lang="en-US" sz="7114" dirty="0"/>
          </a:p>
        </p:txBody>
      </p:sp>
      <p:sp>
        <p:nvSpPr>
          <p:cNvPr id="5" name="Text 1"/>
          <p:cNvSpPr/>
          <p:nvPr/>
        </p:nvSpPr>
        <p:spPr>
          <a:xfrm>
            <a:off x="8381609" y="11969090"/>
            <a:ext cx="7934843" cy="140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711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26746-FDCB-E3F4-0DFE-D62499343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5157" y="5711802"/>
            <a:ext cx="3516860" cy="35191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7E85A0-B41B-6403-DF0E-EEFAFF613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860" y="3312570"/>
            <a:ext cx="3821133" cy="1272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AA3347-59AD-47D2-3253-92828B3B8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6166" y="7605348"/>
            <a:ext cx="3643654" cy="1343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C9CFF1-7DE9-BE2C-8290-6ED8E6D038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5132" y="2775561"/>
            <a:ext cx="2519368" cy="25210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798286-0FBD-0FCD-C8D5-3AE2AB5B6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56625" y="4384400"/>
            <a:ext cx="2157649" cy="204649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9DCA9D-B389-D4A1-4AF2-3DF87B3550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257" y="6748915"/>
            <a:ext cx="3821133" cy="1226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C9E76-B4A1-387B-440B-627D3A3D02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6466" y="10251916"/>
            <a:ext cx="4767582" cy="28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7992" y="687992"/>
            <a:ext cx="4082074" cy="28783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08824" y="6858000"/>
            <a:ext cx="6080411" cy="250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CA" sz="7114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QUESTIONS?</a:t>
            </a:r>
            <a:endParaRPr lang="en-US" sz="7114" dirty="0"/>
          </a:p>
        </p:txBody>
      </p:sp>
      <p:sp>
        <p:nvSpPr>
          <p:cNvPr id="5" name="Text 1"/>
          <p:cNvSpPr/>
          <p:nvPr/>
        </p:nvSpPr>
        <p:spPr>
          <a:xfrm>
            <a:off x="8381609" y="11969090"/>
            <a:ext cx="7934843" cy="140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7114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7E682C46-9B45-9826-91AD-7182B0C41F4D}"/>
              </a:ext>
            </a:extLst>
          </p:cNvPr>
          <p:cNvSpPr/>
          <p:nvPr/>
        </p:nvSpPr>
        <p:spPr>
          <a:xfrm>
            <a:off x="9893807" y="6858000"/>
            <a:ext cx="8681633" cy="140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CA" sz="7114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WELCOME</a:t>
            </a:r>
            <a:endParaRPr lang="en-US" sz="7114" dirty="0"/>
          </a:p>
        </p:txBody>
      </p:sp>
    </p:spTree>
    <p:extLst>
      <p:ext uri="{BB962C8B-B14F-4D97-AF65-F5344CB8AC3E}">
        <p14:creationId xmlns:p14="http://schemas.microsoft.com/office/powerpoint/2010/main" val="176311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95" y="3771900"/>
            <a:ext cx="4208459" cy="791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Swipe, Try, Buy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2095" y="4851400"/>
            <a:ext cx="10385665" cy="2573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The world's first AI-powered fashion e-commerce aggregator marketplace, </a:t>
            </a: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FITcheck</a:t>
            </a: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empowers shoppers to discover, explore, and purchase the latest trends with ease.</a:t>
            </a:r>
            <a:endParaRPr lang="en-US" sz="32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50581" y="0"/>
            <a:ext cx="12536467" cy="13716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71771" y="9055100"/>
            <a:ext cx="9775989" cy="45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Engage by swiping fashion styles suggested based on user history,</a:t>
            </a:r>
            <a:r>
              <a:rPr lang="en-CA" sz="16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like a tinder dating app.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62094" y="8255000"/>
            <a:ext cx="7548977" cy="122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32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Social </a:t>
            </a:r>
            <a:r>
              <a:rPr lang="en-CA" sz="32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SWIPE Shopping</a:t>
            </a:r>
            <a:endParaRPr lang="en-US" sz="3200" dirty="0"/>
          </a:p>
        </p:txBody>
      </p:sp>
      <p:sp>
        <p:nvSpPr>
          <p:cNvPr id="7" name="Shape 4"/>
          <p:cNvSpPr/>
          <p:nvPr/>
        </p:nvSpPr>
        <p:spPr>
          <a:xfrm>
            <a:off x="978022" y="8547100"/>
            <a:ext cx="177822" cy="177800"/>
          </a:xfrm>
          <a:prstGeom prst="ellipse">
            <a:avLst/>
          </a:prstGeom>
          <a:solidFill>
            <a:srgbClr val="FEC3C7">
              <a:alpha val="10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371771" y="10426700"/>
            <a:ext cx="9775988" cy="494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Virtually try on outfits using AI image generation t</a:t>
            </a:r>
            <a:r>
              <a:rPr lang="en-CA" sz="16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technology, like a virtual closet.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62095" y="9626600"/>
            <a:ext cx="8213693" cy="897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US" sz="32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TRY</a:t>
            </a:r>
            <a:r>
              <a:rPr lang="en-CA" sz="32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-ON </a:t>
            </a:r>
            <a:r>
              <a:rPr lang="en-US" sz="32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Using AI Image Generation</a:t>
            </a:r>
            <a:endParaRPr lang="en-US" sz="3200" dirty="0"/>
          </a:p>
        </p:txBody>
      </p:sp>
      <p:sp>
        <p:nvSpPr>
          <p:cNvPr id="10" name="Shape 7"/>
          <p:cNvSpPr/>
          <p:nvPr/>
        </p:nvSpPr>
        <p:spPr>
          <a:xfrm>
            <a:off x="978022" y="9918700"/>
            <a:ext cx="177822" cy="177800"/>
          </a:xfrm>
          <a:prstGeom prst="ellipse">
            <a:avLst/>
          </a:prstGeom>
          <a:solidFill>
            <a:srgbClr val="FEC3C7">
              <a:alpha val="10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371771" y="11798300"/>
            <a:ext cx="7849037" cy="55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Find the best price across multiple retailers</a:t>
            </a:r>
            <a:r>
              <a:rPr lang="en-CA" sz="16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, like a Skyscanner for clothes.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2095" y="10998200"/>
            <a:ext cx="6614552" cy="1494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CA" sz="32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BUYING for Price Check</a:t>
            </a:r>
            <a:endParaRPr lang="en-US" sz="3200" dirty="0"/>
          </a:p>
        </p:txBody>
      </p:sp>
      <p:sp>
        <p:nvSpPr>
          <p:cNvPr id="13" name="Shape 10"/>
          <p:cNvSpPr/>
          <p:nvPr/>
        </p:nvSpPr>
        <p:spPr>
          <a:xfrm>
            <a:off x="978022" y="11290300"/>
            <a:ext cx="177822" cy="177800"/>
          </a:xfrm>
          <a:prstGeom prst="ellipse">
            <a:avLst/>
          </a:prstGeom>
          <a:solidFill>
            <a:srgbClr val="FEC3C7">
              <a:alpha val="100000"/>
            </a:srgbClr>
          </a:solidFill>
          <a:ln/>
        </p:spPr>
      </p:sp>
      <p:pic>
        <p:nvPicPr>
          <p:cNvPr id="1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095" y="609600"/>
            <a:ext cx="2881803" cy="20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7480" y="533400"/>
            <a:ext cx="3581848" cy="25256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65671" y="3559024"/>
            <a:ext cx="8879561" cy="1139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CA" sz="64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Imagine…</a:t>
            </a:r>
            <a:endParaRPr lang="en-US" sz="6400" dirty="0"/>
          </a:p>
        </p:txBody>
      </p:sp>
      <p:sp>
        <p:nvSpPr>
          <p:cNvPr id="4" name="Shape 1"/>
          <p:cNvSpPr/>
          <p:nvPr/>
        </p:nvSpPr>
        <p:spPr>
          <a:xfrm>
            <a:off x="1066933" y="5854700"/>
            <a:ext cx="5309264" cy="6375400"/>
          </a:xfrm>
          <a:prstGeom prst="roundRect">
            <a:avLst>
              <a:gd name="adj" fmla="val 3272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371346" y="5854700"/>
            <a:ext cx="5309264" cy="6375400"/>
          </a:xfrm>
          <a:prstGeom prst="roundRect">
            <a:avLst>
              <a:gd name="adj" fmla="val 3272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719140" y="5854700"/>
            <a:ext cx="5309264" cy="6375400"/>
          </a:xfrm>
          <a:prstGeom prst="roundRect">
            <a:avLst>
              <a:gd name="adj" fmla="val 3272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8023553" y="5854700"/>
            <a:ext cx="5309264" cy="6375400"/>
          </a:xfrm>
          <a:prstGeom prst="roundRect">
            <a:avLst>
              <a:gd name="adj" fmla="val 3272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2447556" y="11430000"/>
            <a:ext cx="515684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CA" sz="3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SKYSCANNER</a:t>
            </a:r>
            <a:endParaRPr lang="en-US" sz="3000" dirty="0"/>
          </a:p>
        </p:txBody>
      </p:sp>
      <p:sp>
        <p:nvSpPr>
          <p:cNvPr id="10" name="Text 7"/>
          <p:cNvSpPr/>
          <p:nvPr/>
        </p:nvSpPr>
        <p:spPr>
          <a:xfrm>
            <a:off x="6935067" y="11430000"/>
            <a:ext cx="486470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CA" sz="3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FACE APP</a:t>
            </a:r>
            <a:endParaRPr lang="en-US" sz="3000" dirty="0"/>
          </a:p>
        </p:txBody>
      </p:sp>
      <p:sp>
        <p:nvSpPr>
          <p:cNvPr id="11" name="Text 8"/>
          <p:cNvSpPr/>
          <p:nvPr/>
        </p:nvSpPr>
        <p:spPr>
          <a:xfrm>
            <a:off x="18239480" y="11430000"/>
            <a:ext cx="486470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CA" sz="3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FITCHECK</a:t>
            </a:r>
            <a:endParaRPr lang="en-US" sz="3000" dirty="0"/>
          </a:p>
        </p:txBody>
      </p:sp>
      <p:pic>
        <p:nvPicPr>
          <p:cNvPr id="12" name="Image 1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76815" y="6019800"/>
            <a:ext cx="4889500" cy="4889500"/>
          </a:xfrm>
          <a:prstGeom prst="rect">
            <a:avLst/>
          </a:prstGeom>
        </p:spPr>
      </p:pic>
      <p:pic>
        <p:nvPicPr>
          <p:cNvPr id="13" name="Image 2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581228" y="6019800"/>
            <a:ext cx="4889500" cy="4889500"/>
          </a:xfrm>
          <a:prstGeom prst="rect">
            <a:avLst/>
          </a:prstGeom>
        </p:spPr>
      </p:pic>
      <p:pic>
        <p:nvPicPr>
          <p:cNvPr id="14" name="Image 3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929021" y="6019800"/>
            <a:ext cx="4889500" cy="4889500"/>
          </a:xfrm>
          <a:prstGeom prst="rect">
            <a:avLst/>
          </a:prstGeom>
        </p:spPr>
      </p:pic>
      <p:pic>
        <p:nvPicPr>
          <p:cNvPr id="15" name="Image 4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8233434" y="6019800"/>
            <a:ext cx="4889500" cy="4889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E4C29BFC-6944-4885-6289-83AFF538DDE6}"/>
              </a:ext>
            </a:extLst>
          </p:cNvPr>
          <p:cNvSpPr/>
          <p:nvPr/>
        </p:nvSpPr>
        <p:spPr>
          <a:xfrm>
            <a:off x="1319478" y="11430000"/>
            <a:ext cx="486470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3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TINDER</a:t>
            </a:r>
            <a:endParaRPr lang="en-US" sz="3000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4AB5CE3-0244-2244-1D70-740AF32B9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0128121"/>
              </p:ext>
            </p:extLst>
          </p:nvPr>
        </p:nvGraphicFramePr>
        <p:xfrm>
          <a:off x="966745" y="-4064000"/>
          <a:ext cx="13409655" cy="1139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6561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55" y="1458686"/>
            <a:ext cx="11380624" cy="1398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CA" sz="64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AAA</a:t>
            </a:r>
            <a:r>
              <a:rPr lang="en-US" sz="64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Three-Pillar Approach</a:t>
            </a:r>
            <a:endParaRPr lang="en-US" sz="6400" dirty="0"/>
          </a:p>
        </p:txBody>
      </p:sp>
      <p:sp>
        <p:nvSpPr>
          <p:cNvPr id="3" name="Text 1"/>
          <p:cNvSpPr/>
          <p:nvPr/>
        </p:nvSpPr>
        <p:spPr>
          <a:xfrm>
            <a:off x="3412493" y="2832100"/>
            <a:ext cx="17562062" cy="200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FITCHECK's unique value proposition is built upon a three-pillar approach, seamlessly integrating cutting-edge technology, social engagement, and unbeatable deals to deliver an unparalleled shopping experience.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1219352" y="9613900"/>
            <a:ext cx="6786853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18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advanced algorithms analyze your browsing history, social media activity, and personal preferences to curate a personalized selection of fashion items tailored specifically to your unique style and needs.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63707" y="8978899"/>
            <a:ext cx="7124514" cy="76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90"/>
              </a:lnSpc>
              <a:buNone/>
            </a:pPr>
            <a:r>
              <a:rPr lang="en-CA" sz="3404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ALGORITHM</a:t>
            </a:r>
            <a:r>
              <a:rPr lang="en-US" sz="3404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Swiping</a:t>
            </a:r>
            <a:endParaRPr lang="en-US" sz="3404" dirty="0"/>
          </a:p>
        </p:txBody>
      </p:sp>
      <p:sp>
        <p:nvSpPr>
          <p:cNvPr id="6" name="Shape 4"/>
          <p:cNvSpPr/>
          <p:nvPr/>
        </p:nvSpPr>
        <p:spPr>
          <a:xfrm>
            <a:off x="762095" y="8128000"/>
            <a:ext cx="7379622" cy="4152900"/>
          </a:xfrm>
          <a:prstGeom prst="roundRect">
            <a:avLst>
              <a:gd name="adj" fmla="val 9248"/>
            </a:avLst>
          </a:prstGeom>
          <a:noFill/>
          <a:ln w="12700">
            <a:solidFill>
              <a:srgbClr val="FFFFF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051806" y="7518400"/>
            <a:ext cx="812902" cy="812800"/>
          </a:xfrm>
          <a:prstGeom prst="ellipse">
            <a:avLst/>
          </a:prstGeom>
          <a:solidFill>
            <a:srgbClr val="FEC3C7">
              <a:alpha val="10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242330" y="7683500"/>
            <a:ext cx="567338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01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8814902" y="9613900"/>
            <a:ext cx="7074784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18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state-of-the-art AI technology allows you to virtually try on any item, ensuring a perfect fit every time. Simply upload a photo or use our virtual avatar, and see how the clothes will look on you before you make a purchase.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8802201" y="8978899"/>
            <a:ext cx="6861132" cy="1247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90"/>
              </a:lnSpc>
              <a:buNone/>
            </a:pPr>
            <a:r>
              <a:rPr lang="en-CA" sz="3404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Image Generation</a:t>
            </a:r>
            <a:endParaRPr lang="en-US" sz="3404" dirty="0"/>
          </a:p>
        </p:txBody>
      </p:sp>
      <p:sp>
        <p:nvSpPr>
          <p:cNvPr id="11" name="Shape 9"/>
          <p:cNvSpPr/>
          <p:nvPr/>
        </p:nvSpPr>
        <p:spPr>
          <a:xfrm>
            <a:off x="8497362" y="8128000"/>
            <a:ext cx="7379622" cy="4152900"/>
          </a:xfrm>
          <a:prstGeom prst="roundRect">
            <a:avLst>
              <a:gd name="adj" fmla="val 9248"/>
            </a:avLst>
          </a:prstGeom>
          <a:noFill/>
          <a:ln w="12700">
            <a:solidFill>
              <a:srgbClr val="FFFFF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1787073" y="7518400"/>
            <a:ext cx="812902" cy="812800"/>
          </a:xfrm>
          <a:prstGeom prst="ellipse">
            <a:avLst/>
          </a:prstGeom>
          <a:solidFill>
            <a:srgbClr val="FEC3C7">
              <a:alpha val="10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926791" y="7670800"/>
            <a:ext cx="656249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02</a:t>
            </a:r>
            <a:endParaRPr lang="en-US" sz="3200" dirty="0"/>
          </a:p>
        </p:txBody>
      </p:sp>
      <p:sp>
        <p:nvSpPr>
          <p:cNvPr id="14" name="Text 12"/>
          <p:cNvSpPr/>
          <p:nvPr/>
        </p:nvSpPr>
        <p:spPr>
          <a:xfrm>
            <a:off x="16880410" y="9613900"/>
            <a:ext cx="6786853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18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advanced AI technology allows you to virtually try on items from various marketplaces, comparing prices from Amazon, Harrods, Farfetch, and more—all in one place.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17125899" y="8978900"/>
            <a:ext cx="6291672" cy="626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790"/>
              </a:lnSpc>
              <a:buNone/>
            </a:pPr>
            <a:r>
              <a:rPr lang="en-US" sz="3404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AGGREGATOR Marketplace</a:t>
            </a:r>
            <a:endParaRPr lang="en-US" sz="3404" dirty="0"/>
          </a:p>
        </p:txBody>
      </p:sp>
      <p:sp>
        <p:nvSpPr>
          <p:cNvPr id="16" name="Shape 14"/>
          <p:cNvSpPr/>
          <p:nvPr/>
        </p:nvSpPr>
        <p:spPr>
          <a:xfrm>
            <a:off x="16423153" y="8128000"/>
            <a:ext cx="7379622" cy="4152900"/>
          </a:xfrm>
          <a:prstGeom prst="roundRect">
            <a:avLst>
              <a:gd name="adj" fmla="val 9248"/>
            </a:avLst>
          </a:prstGeom>
          <a:noFill/>
          <a:ln w="12700">
            <a:solidFill>
              <a:srgbClr val="FFFFF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19712864" y="7531100"/>
            <a:ext cx="812902" cy="812800"/>
          </a:xfrm>
          <a:prstGeom prst="ellipse">
            <a:avLst/>
          </a:prstGeom>
          <a:solidFill>
            <a:srgbClr val="FEC3C7">
              <a:alpha val="10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9852581" y="7683500"/>
            <a:ext cx="643547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03</a:t>
            </a:r>
            <a:endParaRPr lang="en-US" sz="3200" dirty="0"/>
          </a:p>
        </p:txBody>
      </p:sp>
      <p:pic>
        <p:nvPicPr>
          <p:cNvPr id="19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8257" y="5981700"/>
            <a:ext cx="25403" cy="1549400"/>
          </a:xfrm>
          <a:prstGeom prst="rect">
            <a:avLst/>
          </a:prstGeom>
        </p:spPr>
      </p:pic>
      <p:pic>
        <p:nvPicPr>
          <p:cNvPr id="20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68121" y="6007100"/>
            <a:ext cx="25403" cy="1524000"/>
          </a:xfrm>
          <a:prstGeom prst="rect">
            <a:avLst/>
          </a:prstGeom>
        </p:spPr>
      </p:pic>
      <p:pic>
        <p:nvPicPr>
          <p:cNvPr id="21" name="Image 2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1210" y="5981700"/>
            <a:ext cx="25403" cy="1549400"/>
          </a:xfrm>
          <a:prstGeom prst="rect">
            <a:avLst/>
          </a:prstGeom>
        </p:spPr>
      </p:pic>
      <p:pic>
        <p:nvPicPr>
          <p:cNvPr id="22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58257" y="5981700"/>
            <a:ext cx="15622962" cy="25400"/>
          </a:xfrm>
          <a:prstGeom prst="rect">
            <a:avLst/>
          </a:prstGeom>
        </p:spPr>
      </p:pic>
      <p:pic>
        <p:nvPicPr>
          <p:cNvPr id="23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5419" y="4990783"/>
            <a:ext cx="38103" cy="1016317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11939492" y="4762500"/>
            <a:ext cx="457257" cy="457200"/>
          </a:xfrm>
          <a:prstGeom prst="ellipse">
            <a:avLst/>
          </a:prstGeom>
          <a:solidFill>
            <a:srgbClr val="D9D9D9">
              <a:alpha val="100000"/>
            </a:srgbClr>
          </a:solidFill>
          <a:ln/>
        </p:spPr>
      </p:sp>
      <p:pic>
        <p:nvPicPr>
          <p:cNvPr id="25" name="Image 5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498" y="609600"/>
            <a:ext cx="2692737" cy="1898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7480" y="533400"/>
            <a:ext cx="3581848" cy="25256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0911" y="3911600"/>
            <a:ext cx="8488894" cy="1261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Additional Features</a:t>
            </a:r>
            <a:endParaRPr lang="en-US" sz="6400" dirty="0"/>
          </a:p>
        </p:txBody>
      </p:sp>
      <p:sp>
        <p:nvSpPr>
          <p:cNvPr id="4" name="Shape 1"/>
          <p:cNvSpPr/>
          <p:nvPr/>
        </p:nvSpPr>
        <p:spPr>
          <a:xfrm>
            <a:off x="1066933" y="5854700"/>
            <a:ext cx="5309264" cy="6375400"/>
          </a:xfrm>
          <a:prstGeom prst="roundRect">
            <a:avLst>
              <a:gd name="adj" fmla="val 3272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371346" y="5854700"/>
            <a:ext cx="5309264" cy="6375400"/>
          </a:xfrm>
          <a:prstGeom prst="roundRect">
            <a:avLst>
              <a:gd name="adj" fmla="val 3272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719140" y="5854700"/>
            <a:ext cx="5309264" cy="6375400"/>
          </a:xfrm>
          <a:prstGeom prst="roundRect">
            <a:avLst>
              <a:gd name="adj" fmla="val 3272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8023553" y="5854700"/>
            <a:ext cx="5309264" cy="6375400"/>
          </a:xfrm>
          <a:prstGeom prst="roundRect">
            <a:avLst>
              <a:gd name="adj" fmla="val 3272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2447556" y="11163300"/>
            <a:ext cx="515684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View </a:t>
            </a:r>
            <a:r>
              <a:rPr lang="en-CA" sz="24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prices</a:t>
            </a:r>
            <a:r>
              <a:rPr lang="en-US" sz="24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, sizes, and shipping times from retail options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935067" y="11163300"/>
            <a:ext cx="4864708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Pro Version Image Download (No Screenshot)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8239480" y="11163300"/>
            <a:ext cx="4864708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Subscription for additional features</a:t>
            </a:r>
            <a:endParaRPr lang="en-US" sz="2400" dirty="0"/>
          </a:p>
        </p:txBody>
      </p:sp>
      <p:pic>
        <p:nvPicPr>
          <p:cNvPr id="12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8546" y="6019800"/>
            <a:ext cx="5106038" cy="4889500"/>
          </a:xfrm>
          <a:prstGeom prst="rect">
            <a:avLst/>
          </a:prstGeom>
        </p:spPr>
      </p:pic>
      <p:pic>
        <p:nvPicPr>
          <p:cNvPr id="13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72959" y="6019800"/>
            <a:ext cx="5106038" cy="4889500"/>
          </a:xfrm>
          <a:prstGeom prst="rect">
            <a:avLst/>
          </a:prstGeom>
        </p:spPr>
      </p:pic>
      <p:pic>
        <p:nvPicPr>
          <p:cNvPr id="14" name="Image 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0752" y="6019800"/>
            <a:ext cx="5106038" cy="4889500"/>
          </a:xfrm>
          <a:prstGeom prst="rect">
            <a:avLst/>
          </a:prstGeom>
        </p:spPr>
      </p:pic>
      <p:pic>
        <p:nvPicPr>
          <p:cNvPr id="15" name="Image 4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25165" y="6019800"/>
            <a:ext cx="5106038" cy="4889500"/>
          </a:xfrm>
          <a:prstGeom prst="rect">
            <a:avLst/>
          </a:prstGeom>
        </p:spPr>
      </p:pic>
      <p:sp>
        <p:nvSpPr>
          <p:cNvPr id="18" name="Text 7">
            <a:extLst>
              <a:ext uri="{FF2B5EF4-FFF2-40B4-BE49-F238E27FC236}">
                <a16:creationId xmlns:a16="http://schemas.microsoft.com/office/drawing/2014/main" id="{E4C29BFC-6944-4885-6289-83AFF538DDE6}"/>
              </a:ext>
            </a:extLst>
          </p:cNvPr>
          <p:cNvSpPr/>
          <p:nvPr/>
        </p:nvSpPr>
        <p:spPr>
          <a:xfrm>
            <a:off x="1319478" y="11163300"/>
            <a:ext cx="4864708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4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Virtual Closet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</a:t>
            </a:r>
            <a:r>
              <a:rPr lang="en-CA" sz="24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To save your FIT</a:t>
            </a:r>
            <a:r>
              <a:rPr lang="en-US" sz="24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)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8022" y="4419769"/>
            <a:ext cx="9367667" cy="1762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CA" sz="4700" b="1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$1.627 Trillion </a:t>
            </a:r>
          </a:p>
          <a:p>
            <a:pPr marL="0" indent="0" algn="l">
              <a:buNone/>
            </a:pPr>
            <a:r>
              <a:rPr lang="en-CA" sz="4700" b="1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Global Market by 2030</a:t>
            </a:r>
            <a:endParaRPr lang="en-US" sz="4700" b="1" dirty="0"/>
          </a:p>
        </p:txBody>
      </p:sp>
      <p:sp>
        <p:nvSpPr>
          <p:cNvPr id="3" name="Text 1"/>
          <p:cNvSpPr/>
          <p:nvPr/>
        </p:nvSpPr>
        <p:spPr>
          <a:xfrm>
            <a:off x="610905" y="6181876"/>
            <a:ext cx="12845047" cy="2573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Goal is to be  multi-geographical, multi-cultural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Address excess purchasing product  &amp; logistic waste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</a:rPr>
              <a:t>Tackle advent of AI pricing with aggregator marketplace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</a:rPr>
              <a:t>Option to export AI image for consumer purchasers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</a:rPr>
              <a:t>Complete online retail experience </a:t>
            </a:r>
          </a:p>
          <a:p>
            <a:pPr marL="457200" indent="-457200" algn="l">
              <a:lnSpc>
                <a:spcPts val="4800"/>
              </a:lnSpc>
              <a:buFont typeface="Arial" panose="020B0604020202020204" pitchFamily="34" charset="0"/>
              <a:buChar char="•"/>
            </a:pPr>
            <a:endParaRPr lang="en-CA" sz="3200" dirty="0">
              <a:solidFill>
                <a:srgbClr val="FFFFFF">
                  <a:alpha val="100000"/>
                </a:srgbClr>
              </a:solidFill>
              <a:latin typeface="Montserrat Regular" pitchFamily="34" charset="0"/>
              <a:ea typeface="Montserrat Regular" pitchFamily="34" charset="-122"/>
            </a:endParaRPr>
          </a:p>
        </p:txBody>
      </p:sp>
      <p:pic>
        <p:nvPicPr>
          <p:cNvPr id="1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095" y="609600"/>
            <a:ext cx="2881803" cy="2032000"/>
          </a:xfrm>
          <a:prstGeom prst="rect">
            <a:avLst/>
          </a:prstGeom>
        </p:spPr>
      </p:pic>
      <p:pic>
        <p:nvPicPr>
          <p:cNvPr id="15" name="trim.97707466-4E7A-4667-831E-055C42D59086.MOV">
            <a:hlinkClick r:id="" action="ppaction://media"/>
            <a:extLst>
              <a:ext uri="{FF2B5EF4-FFF2-40B4-BE49-F238E27FC236}">
                <a16:creationId xmlns:a16="http://schemas.microsoft.com/office/drawing/2014/main" id="{73983797-D5F5-FACE-95FC-61507A171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940769" y="882517"/>
            <a:ext cx="9468384" cy="1195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7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498" y="609600"/>
            <a:ext cx="3242027" cy="228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75584" y="762000"/>
            <a:ext cx="4106847" cy="1261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TARGETS</a:t>
            </a:r>
            <a:endParaRPr lang="en-US" sz="6400" dirty="0"/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72559" y="2743200"/>
            <a:ext cx="2565721" cy="5842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544743" y="3327400"/>
            <a:ext cx="9310264" cy="1117600"/>
          </a:xfrm>
          <a:prstGeom prst="roundRect">
            <a:avLst>
              <a:gd name="adj" fmla="val 6545"/>
            </a:avLst>
          </a:prstGeom>
          <a:noFill/>
          <a:ln w="12700">
            <a:solidFill>
              <a:srgbClr val="FFFFF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564295" y="3695700"/>
            <a:ext cx="5283860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Concept R&amp;D 1 Month (Complete)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1431429" y="2832100"/>
            <a:ext cx="1685077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Phase 1 </a:t>
            </a:r>
            <a:endParaRPr lang="en-US" sz="3200" dirty="0"/>
          </a:p>
        </p:txBody>
      </p:sp>
      <p:sp>
        <p:nvSpPr>
          <p:cNvPr id="8" name="Shape 4"/>
          <p:cNvSpPr/>
          <p:nvPr/>
        </p:nvSpPr>
        <p:spPr>
          <a:xfrm>
            <a:off x="2413302" y="6146800"/>
            <a:ext cx="9310264" cy="2286000"/>
          </a:xfrm>
          <a:prstGeom prst="roundRect">
            <a:avLst>
              <a:gd name="adj" fmla="val 3200"/>
            </a:avLst>
          </a:prstGeom>
          <a:noFill/>
          <a:ln w="1270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997575" y="6426199"/>
            <a:ext cx="8074402" cy="2025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 End</a:t>
            </a:r>
            <a:endParaRPr lang="en-US" sz="2400" dirty="0"/>
          </a:p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UX Flow, Wire Frame &amp; Design </a:t>
            </a:r>
            <a:endParaRPr lang="en-US" sz="2400" dirty="0"/>
          </a:p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Back End</a:t>
            </a:r>
            <a:endParaRPr lang="en-US" sz="2400" dirty="0"/>
          </a:p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LLM Link Stack &amp; Server Research (2 weeks)</a:t>
            </a:r>
            <a:endParaRPr lang="en-US" sz="2400" dirty="0"/>
          </a:p>
        </p:txBody>
      </p:sp>
      <p:pic>
        <p:nvPicPr>
          <p:cNvPr id="10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1924" y="5562600"/>
            <a:ext cx="2565721" cy="5842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350794" y="5651500"/>
            <a:ext cx="1773988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Phase 2 </a:t>
            </a:r>
            <a:endParaRPr lang="en-US" sz="3200" dirty="0"/>
          </a:p>
        </p:txBody>
      </p:sp>
      <p:sp>
        <p:nvSpPr>
          <p:cNvPr id="12" name="Shape 7"/>
          <p:cNvSpPr/>
          <p:nvPr/>
        </p:nvSpPr>
        <p:spPr>
          <a:xfrm>
            <a:off x="12676184" y="6146800"/>
            <a:ext cx="9310264" cy="2286000"/>
          </a:xfrm>
          <a:prstGeom prst="roundRect">
            <a:avLst>
              <a:gd name="adj" fmla="val 3200"/>
            </a:avLst>
          </a:prstGeom>
          <a:noFill/>
          <a:ln w="12700">
            <a:solidFill>
              <a:srgbClr val="FFFFF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3273159" y="6642099"/>
            <a:ext cx="6472317" cy="1659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Front &amp; Back End Development</a:t>
            </a:r>
            <a:endParaRPr lang="en-US" sz="2400" dirty="0"/>
          </a:p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GTM &amp; Revenue Development</a:t>
            </a:r>
            <a:endParaRPr lang="en-US" sz="2400" dirty="0"/>
          </a:p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Landing Site (4 weeks)</a:t>
            </a:r>
            <a:endParaRPr lang="en-US" sz="2400" dirty="0"/>
          </a:p>
        </p:txBody>
      </p:sp>
      <p:pic>
        <p:nvPicPr>
          <p:cNvPr id="14" name="Image 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4807" y="5562600"/>
            <a:ext cx="2565721" cy="5842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613676" y="5651500"/>
            <a:ext cx="1773988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Phase 3 </a:t>
            </a:r>
            <a:endParaRPr lang="en-US" sz="3200" dirty="0"/>
          </a:p>
        </p:txBody>
      </p:sp>
      <p:sp>
        <p:nvSpPr>
          <p:cNvPr id="16" name="Shape 10"/>
          <p:cNvSpPr/>
          <p:nvPr/>
        </p:nvSpPr>
        <p:spPr>
          <a:xfrm>
            <a:off x="2413302" y="10414000"/>
            <a:ext cx="9310264" cy="2286000"/>
          </a:xfrm>
          <a:prstGeom prst="roundRect">
            <a:avLst>
              <a:gd name="adj" fmla="val 3200"/>
            </a:avLst>
          </a:prstGeom>
          <a:noFill/>
          <a:ln w="12700">
            <a:solidFill>
              <a:srgbClr val="FFFFFF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2997575" y="10909299"/>
            <a:ext cx="7525282" cy="168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QA Testing (1 week)</a:t>
            </a:r>
            <a:endParaRPr lang="en-US" sz="2400" dirty="0"/>
          </a:p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GTM Execution</a:t>
            </a:r>
            <a:endParaRPr lang="en-US" sz="2400" dirty="0"/>
          </a:p>
          <a:p>
            <a:pPr marL="685800" lvl="1" indent="-342900" algn="l">
              <a:lnSpc>
                <a:spcPts val="3400"/>
              </a:lnSpc>
              <a:buSzPct val="100000"/>
              <a:buChar char="•"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IOS &amp; Android Launch Requirements</a:t>
            </a:r>
            <a:endParaRPr lang="en-US" sz="2400" dirty="0"/>
          </a:p>
        </p:txBody>
      </p:sp>
      <p:pic>
        <p:nvPicPr>
          <p:cNvPr id="18" name="Image 4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1924" y="9829800"/>
            <a:ext cx="2565721" cy="5842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350794" y="9918700"/>
            <a:ext cx="1812093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Phase 4 </a:t>
            </a:r>
            <a:endParaRPr lang="en-US" sz="3200" dirty="0"/>
          </a:p>
        </p:txBody>
      </p:sp>
      <p:sp>
        <p:nvSpPr>
          <p:cNvPr id="20" name="Shape 13"/>
          <p:cNvSpPr/>
          <p:nvPr/>
        </p:nvSpPr>
        <p:spPr>
          <a:xfrm>
            <a:off x="12676184" y="10414000"/>
            <a:ext cx="9310264" cy="2286000"/>
          </a:xfrm>
          <a:prstGeom prst="roundRect">
            <a:avLst>
              <a:gd name="adj" fmla="val 3200"/>
            </a:avLst>
          </a:prstGeom>
          <a:noFill/>
          <a:ln w="12700">
            <a:solidFill>
              <a:srgbClr val="FFFFF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16417016" y="11133667"/>
            <a:ext cx="3483466" cy="1054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Beta Launch</a:t>
            </a:r>
            <a:endParaRPr lang="en-CA" sz="2400" dirty="0">
              <a:solidFill>
                <a:srgbClr val="FFFFFF">
                  <a:alpha val="100000"/>
                </a:srgbClr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CA" sz="2400" dirty="0">
                <a:solidFill>
                  <a:srgbClr val="FFFFFF">
                    <a:alpha val="100000"/>
                  </a:srgbClr>
                </a:solidFill>
                <a:latin typeface="Montserrat Medium" pitchFamily="34" charset="0"/>
              </a:rPr>
              <a:t>(2 months)</a:t>
            </a:r>
            <a:endParaRPr lang="en-US" sz="2400" dirty="0"/>
          </a:p>
        </p:txBody>
      </p:sp>
      <p:pic>
        <p:nvPicPr>
          <p:cNvPr id="22" name="Image 5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4807" y="9829800"/>
            <a:ext cx="2565721" cy="5842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6613676" y="9918700"/>
            <a:ext cx="1773988" cy="63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Phase 5 </a:t>
            </a:r>
            <a:endParaRPr lang="en-US" sz="3200" dirty="0"/>
          </a:p>
        </p:txBody>
      </p:sp>
      <p:sp>
        <p:nvSpPr>
          <p:cNvPr id="24" name="Shape 16"/>
          <p:cNvSpPr/>
          <p:nvPr/>
        </p:nvSpPr>
        <p:spPr>
          <a:xfrm>
            <a:off x="6592124" y="3695700"/>
            <a:ext cx="990724" cy="12700"/>
          </a:xfrm>
          <a:prstGeom prst="rect">
            <a:avLst/>
          </a:prstGeom>
          <a:solidFill>
            <a:srgbClr val="D9D9D9">
              <a:alpha val="100000"/>
            </a:srgbClr>
          </a:solidFill>
          <a:ln/>
        </p:spPr>
      </p:sp>
      <p:pic>
        <p:nvPicPr>
          <p:cNvPr id="25" name="Image 6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2124" y="3695700"/>
            <a:ext cx="12702" cy="1866900"/>
          </a:xfrm>
          <a:prstGeom prst="rect">
            <a:avLst/>
          </a:prstGeom>
        </p:spPr>
      </p:pic>
      <p:pic>
        <p:nvPicPr>
          <p:cNvPr id="26" name="Image 7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57645" y="10121900"/>
            <a:ext cx="7697162" cy="12700"/>
          </a:xfrm>
          <a:prstGeom prst="rect">
            <a:avLst/>
          </a:prstGeom>
        </p:spPr>
      </p:pic>
      <p:pic>
        <p:nvPicPr>
          <p:cNvPr id="27" name="Image 8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9622" y="9080500"/>
            <a:ext cx="4826603" cy="12700"/>
          </a:xfrm>
          <a:prstGeom prst="rect">
            <a:avLst/>
          </a:prstGeom>
        </p:spPr>
      </p:pic>
      <p:pic>
        <p:nvPicPr>
          <p:cNvPr id="28" name="Image 9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93524" y="7289800"/>
            <a:ext cx="482660" cy="12700"/>
          </a:xfrm>
          <a:prstGeom prst="rect">
            <a:avLst/>
          </a:prstGeom>
        </p:spPr>
      </p:pic>
      <p:pic>
        <p:nvPicPr>
          <p:cNvPr id="29" name="Image 10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79622" y="9080500"/>
            <a:ext cx="12702" cy="749300"/>
          </a:xfrm>
          <a:prstGeom prst="rect">
            <a:avLst/>
          </a:prstGeom>
        </p:spPr>
      </p:pic>
      <p:pic>
        <p:nvPicPr>
          <p:cNvPr id="30" name="Image 11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193524" y="7289800"/>
            <a:ext cx="12702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2550" y="707897"/>
            <a:ext cx="4082074" cy="28783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4915" y="3939327"/>
            <a:ext cx="11702141" cy="3275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CA" sz="66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</a:rPr>
              <a:t>EXAMPLES TO REVIEW</a:t>
            </a:r>
            <a:endParaRPr lang="en-US" sz="6600" dirty="0"/>
          </a:p>
        </p:txBody>
      </p:sp>
      <p:sp>
        <p:nvSpPr>
          <p:cNvPr id="5" name="Text 1"/>
          <p:cNvSpPr/>
          <p:nvPr/>
        </p:nvSpPr>
        <p:spPr>
          <a:xfrm>
            <a:off x="8381609" y="11969090"/>
            <a:ext cx="7934843" cy="140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7114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26D19F2-4E59-1F82-DCDA-4D4081274B05}"/>
              </a:ext>
            </a:extLst>
          </p:cNvPr>
          <p:cNvSpPr/>
          <p:nvPr/>
        </p:nvSpPr>
        <p:spPr>
          <a:xfrm>
            <a:off x="3090428" y="6247243"/>
            <a:ext cx="7548977" cy="122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CA" sz="32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ALGO SWIPE SHOPPING:</a:t>
            </a:r>
            <a:endParaRPr lang="en-US" sz="32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D50C6A3-0803-E6F8-08A2-63108EC7FAE3}"/>
              </a:ext>
            </a:extLst>
          </p:cNvPr>
          <p:cNvSpPr/>
          <p:nvPr/>
        </p:nvSpPr>
        <p:spPr>
          <a:xfrm>
            <a:off x="3090427" y="8139072"/>
            <a:ext cx="7548977" cy="122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CA" sz="32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TRY-ON IMAGE GENERATION:</a:t>
            </a:r>
            <a:endParaRPr lang="en-US" sz="320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FAA3F0ED-C869-89CC-6876-C2AF6C0A3CB1}"/>
              </a:ext>
            </a:extLst>
          </p:cNvPr>
          <p:cNvSpPr/>
          <p:nvPr/>
        </p:nvSpPr>
        <p:spPr>
          <a:xfrm>
            <a:off x="3090426" y="10025736"/>
            <a:ext cx="8823384" cy="1427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6000"/>
              </a:lnSpc>
              <a:buSzPct val="100000"/>
              <a:buChar char="•"/>
            </a:pPr>
            <a:r>
              <a:rPr lang="en-CA" sz="3200" dirty="0">
                <a:solidFill>
                  <a:srgbClr val="FEC3C7">
                    <a:alpha val="100000"/>
                  </a:srgb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AGGREGATOR PRICE MARKETPLACE:</a:t>
            </a:r>
            <a:endParaRPr lang="en-US" sz="32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A9A9AC9F-A078-13C2-C0E8-00DA5C9BF0B7}"/>
              </a:ext>
            </a:extLst>
          </p:cNvPr>
          <p:cNvSpPr/>
          <p:nvPr/>
        </p:nvSpPr>
        <p:spPr>
          <a:xfrm>
            <a:off x="5254817" y="6951026"/>
            <a:ext cx="10769174" cy="140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STYL APP, TINDER, RAYA, BUMBLE, INSTAGRAM</a:t>
            </a: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endParaRPr lang="en-CA" sz="3200" dirty="0">
              <a:solidFill>
                <a:srgbClr val="FFFFFF">
                  <a:alpha val="100000"/>
                </a:srgbClr>
              </a:solidFill>
              <a:latin typeface="Montserrat Regular" pitchFamily="34" charset="0"/>
              <a:ea typeface="Montserrat Regular" pitchFamily="34" charset="-122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C8D92373-E9F3-D29B-4273-A2E87EEF4E68}"/>
              </a:ext>
            </a:extLst>
          </p:cNvPr>
          <p:cNvSpPr/>
          <p:nvPr/>
        </p:nvSpPr>
        <p:spPr>
          <a:xfrm>
            <a:off x="5254817" y="9022086"/>
            <a:ext cx="10769174" cy="1406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FACE APP, DAL-E, TRINITY AI, LUMA AI</a:t>
            </a: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endParaRPr lang="en-CA" sz="3200" dirty="0">
              <a:solidFill>
                <a:srgbClr val="FFFFFF">
                  <a:alpha val="100000"/>
                </a:srgbClr>
              </a:solidFill>
              <a:latin typeface="Montserrat Regular" pitchFamily="34" charset="0"/>
              <a:ea typeface="Montserrat Regular" pitchFamily="34" charset="-122"/>
            </a:endParaRPr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27B97AA5-0F34-26A3-AECE-892A5D680191}"/>
              </a:ext>
            </a:extLst>
          </p:cNvPr>
          <p:cNvSpPr/>
          <p:nvPr/>
        </p:nvSpPr>
        <p:spPr>
          <a:xfrm>
            <a:off x="5254816" y="10881474"/>
            <a:ext cx="17393517" cy="2270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r>
              <a:rPr lang="en-CA" sz="3200" dirty="0" err="1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SKYSCANNER</a:t>
            </a: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 AMAZON, GOOGLE PRODUCT, </a:t>
            </a:r>
            <a:r>
              <a:rPr lang="en-CA" sz="3200" dirty="0" err="1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FARFETCH</a:t>
            </a:r>
            <a:r>
              <a:rPr lang="en-CA" sz="3200" dirty="0">
                <a:solidFill>
                  <a:srgbClr val="FFFFFF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 LYST</a:t>
            </a:r>
          </a:p>
          <a:p>
            <a:pPr marL="457200" indent="-457200" algn="l">
              <a:lnSpc>
                <a:spcPct val="200000"/>
              </a:lnSpc>
              <a:buFont typeface="Wingdings" pitchFamily="2" charset="2"/>
              <a:buChar char="ü"/>
            </a:pPr>
            <a:endParaRPr lang="en-CA" sz="3200" dirty="0">
              <a:solidFill>
                <a:srgbClr val="FFFFFF">
                  <a:alpha val="100000"/>
                </a:srgbClr>
              </a:solidFill>
              <a:latin typeface="Montserrat Regular" pitchFamily="34" charset="0"/>
              <a:ea typeface="Montserrat Regula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468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7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60457" y="762000"/>
            <a:ext cx="2696970" cy="1261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FEC3C7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TEAM</a:t>
            </a:r>
            <a:endParaRPr lang="en-US" sz="6400" dirty="0"/>
          </a:p>
        </p:txBody>
      </p:sp>
      <p:sp>
        <p:nvSpPr>
          <p:cNvPr id="3" name="Shape 1"/>
          <p:cNvSpPr/>
          <p:nvPr/>
        </p:nvSpPr>
        <p:spPr>
          <a:xfrm>
            <a:off x="6757245" y="2260600"/>
            <a:ext cx="4877410" cy="5207000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EC3C7"/>
            </a:solidFill>
            <a:prstDash val="solid"/>
          </a:ln>
        </p:spPr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7245" y="2260600"/>
            <a:ext cx="4877410" cy="4064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757245" y="6324600"/>
            <a:ext cx="2883260" cy="787400"/>
          </a:xfrm>
          <a:prstGeom prst="rect">
            <a:avLst/>
          </a:prstGeom>
          <a:noFill/>
          <a:ln/>
        </p:spPr>
      </p:sp>
      <p:sp>
        <p:nvSpPr>
          <p:cNvPr id="6" name="Shape 3"/>
          <p:cNvSpPr/>
          <p:nvPr/>
        </p:nvSpPr>
        <p:spPr>
          <a:xfrm>
            <a:off x="6909664" y="6324600"/>
            <a:ext cx="2578422" cy="787400"/>
          </a:xfrm>
          <a:prstGeom prst="rect">
            <a:avLst/>
          </a:prstGeom>
          <a:noFill/>
          <a:ln/>
        </p:spPr>
      </p:sp>
      <p:sp>
        <p:nvSpPr>
          <p:cNvPr id="7" name="Shape 4"/>
          <p:cNvSpPr/>
          <p:nvPr/>
        </p:nvSpPr>
        <p:spPr>
          <a:xfrm>
            <a:off x="6909664" y="6324600"/>
            <a:ext cx="2578422" cy="787400"/>
          </a:xfrm>
          <a:prstGeom prst="rect">
            <a:avLst/>
          </a:prstGeom>
          <a:noFill/>
          <a:ln/>
        </p:spPr>
      </p:sp>
      <p:sp>
        <p:nvSpPr>
          <p:cNvPr id="8" name="Text 5"/>
          <p:cNvSpPr/>
          <p:nvPr/>
        </p:nvSpPr>
        <p:spPr>
          <a:xfrm>
            <a:off x="6909664" y="6324600"/>
            <a:ext cx="2663100" cy="465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2000"/>
              </a:spcAft>
              <a:buNone/>
            </a:pP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09664" y="6756400"/>
            <a:ext cx="2654632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spcAft>
                <a:spcPts val="1800"/>
              </a:spcAft>
              <a:buNone/>
            </a:pPr>
            <a:r>
              <a:rPr lang="en-US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Product Manager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757245" y="7937500"/>
            <a:ext cx="4877410" cy="5207000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EC3C7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1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245" y="7937500"/>
            <a:ext cx="4877410" cy="375920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757245" y="12001500"/>
            <a:ext cx="2883260" cy="787400"/>
          </a:xfrm>
          <a:prstGeom prst="rect">
            <a:avLst/>
          </a:prstGeom>
          <a:noFill/>
          <a:ln/>
        </p:spPr>
      </p:sp>
      <p:sp>
        <p:nvSpPr>
          <p:cNvPr id="13" name="Shape 9"/>
          <p:cNvSpPr/>
          <p:nvPr/>
        </p:nvSpPr>
        <p:spPr>
          <a:xfrm>
            <a:off x="6909664" y="12001500"/>
            <a:ext cx="2578422" cy="787400"/>
          </a:xfrm>
          <a:prstGeom prst="rect">
            <a:avLst/>
          </a:prstGeom>
          <a:noFill/>
          <a:ln/>
        </p:spPr>
      </p:sp>
      <p:sp>
        <p:nvSpPr>
          <p:cNvPr id="14" name="Shape 10"/>
          <p:cNvSpPr/>
          <p:nvPr/>
        </p:nvSpPr>
        <p:spPr>
          <a:xfrm>
            <a:off x="6909664" y="12001500"/>
            <a:ext cx="2578422" cy="787400"/>
          </a:xfrm>
          <a:prstGeom prst="rect">
            <a:avLst/>
          </a:prstGeom>
          <a:noFill/>
          <a:ln/>
        </p:spPr>
      </p:sp>
      <p:sp>
        <p:nvSpPr>
          <p:cNvPr id="15" name="Text 11"/>
          <p:cNvSpPr/>
          <p:nvPr/>
        </p:nvSpPr>
        <p:spPr>
          <a:xfrm>
            <a:off x="6909664" y="12127002"/>
            <a:ext cx="2663100" cy="54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2000"/>
              </a:spcAft>
              <a:buNone/>
            </a:pPr>
            <a:r>
              <a:rPr lang="en-CA" sz="2000" dirty="0" err="1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Nida</a:t>
            </a:r>
            <a:r>
              <a:rPr lang="en-CA" sz="2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 </a:t>
            </a:r>
            <a:r>
              <a:rPr lang="en-CA" sz="2000" dirty="0" err="1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Naas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6909664" y="12433300"/>
            <a:ext cx="2654632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spcAft>
                <a:spcPts val="1800"/>
              </a:spcAft>
              <a:buNone/>
            </a:pPr>
            <a:r>
              <a:rPr lang="en-US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QA</a:t>
            </a:r>
            <a:r>
              <a:rPr lang="en-CA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Engineer</a:t>
            </a:r>
            <a:endParaRPr lang="en-US" sz="1800" dirty="0"/>
          </a:p>
        </p:txBody>
      </p:sp>
      <p:sp>
        <p:nvSpPr>
          <p:cNvPr id="17" name="Shape 13"/>
          <p:cNvSpPr/>
          <p:nvPr/>
        </p:nvSpPr>
        <p:spPr>
          <a:xfrm>
            <a:off x="12041105" y="2260600"/>
            <a:ext cx="4877410" cy="5207000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EC3C7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8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1105" y="2260600"/>
            <a:ext cx="4877410" cy="3759200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12041105" y="6324600"/>
            <a:ext cx="4877410" cy="787400"/>
          </a:xfrm>
          <a:prstGeom prst="rect">
            <a:avLst/>
          </a:prstGeom>
          <a:noFill/>
          <a:ln/>
        </p:spPr>
      </p:sp>
      <p:sp>
        <p:nvSpPr>
          <p:cNvPr id="20" name="Shape 15"/>
          <p:cNvSpPr/>
          <p:nvPr/>
        </p:nvSpPr>
        <p:spPr>
          <a:xfrm>
            <a:off x="12193524" y="6324600"/>
            <a:ext cx="4572572" cy="787400"/>
          </a:xfrm>
          <a:prstGeom prst="rect">
            <a:avLst/>
          </a:prstGeom>
          <a:noFill/>
          <a:ln/>
        </p:spPr>
      </p:sp>
      <p:sp>
        <p:nvSpPr>
          <p:cNvPr id="21" name="Shape 16"/>
          <p:cNvSpPr/>
          <p:nvPr/>
        </p:nvSpPr>
        <p:spPr>
          <a:xfrm>
            <a:off x="12193524" y="6324600"/>
            <a:ext cx="4572572" cy="787400"/>
          </a:xfrm>
          <a:prstGeom prst="rect">
            <a:avLst/>
          </a:prstGeom>
          <a:noFill/>
          <a:ln/>
        </p:spPr>
      </p:sp>
      <p:sp>
        <p:nvSpPr>
          <p:cNvPr id="22" name="Text 17"/>
          <p:cNvSpPr/>
          <p:nvPr/>
        </p:nvSpPr>
        <p:spPr>
          <a:xfrm>
            <a:off x="12193524" y="6451600"/>
            <a:ext cx="4657249" cy="465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2000"/>
              </a:spcAft>
              <a:buNone/>
            </a:pPr>
            <a:r>
              <a:rPr lang="en-CA" sz="2000" dirty="0" err="1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Sakshi</a:t>
            </a:r>
            <a:r>
              <a:rPr lang="en-CA" sz="2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 </a:t>
            </a:r>
            <a:r>
              <a:rPr lang="en-CA" sz="2000" dirty="0" err="1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Parkar</a:t>
            </a:r>
            <a:endParaRPr lang="en-US" sz="2000" dirty="0"/>
          </a:p>
        </p:txBody>
      </p:sp>
      <p:sp>
        <p:nvSpPr>
          <p:cNvPr id="23" name="Text 18"/>
          <p:cNvSpPr/>
          <p:nvPr/>
        </p:nvSpPr>
        <p:spPr>
          <a:xfrm>
            <a:off x="12193524" y="6756400"/>
            <a:ext cx="4648781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spcAft>
                <a:spcPts val="1800"/>
              </a:spcAft>
              <a:buNone/>
            </a:pPr>
            <a:r>
              <a:rPr lang="en-US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r>
              <a:rPr lang="en-CA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 / UI Deaigner</a:t>
            </a:r>
            <a:endParaRPr lang="en-US" sz="1800" dirty="0"/>
          </a:p>
        </p:txBody>
      </p:sp>
      <p:sp>
        <p:nvSpPr>
          <p:cNvPr id="24" name="Shape 19"/>
          <p:cNvSpPr/>
          <p:nvPr/>
        </p:nvSpPr>
        <p:spPr>
          <a:xfrm>
            <a:off x="12041105" y="7937500"/>
            <a:ext cx="4877410" cy="5207000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EC3C7"/>
            </a:solidFill>
            <a:prstDash val="solid"/>
          </a:ln>
        </p:spPr>
      </p:sp>
      <p:pic>
        <p:nvPicPr>
          <p:cNvPr id="25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1105" y="7937500"/>
            <a:ext cx="4877410" cy="3759200"/>
          </a:xfrm>
          <a:prstGeom prst="rect">
            <a:avLst/>
          </a:prstGeom>
        </p:spPr>
      </p:pic>
      <p:sp>
        <p:nvSpPr>
          <p:cNvPr id="26" name="Shape 20"/>
          <p:cNvSpPr/>
          <p:nvPr/>
        </p:nvSpPr>
        <p:spPr>
          <a:xfrm>
            <a:off x="12041105" y="12001500"/>
            <a:ext cx="4877410" cy="787400"/>
          </a:xfrm>
          <a:prstGeom prst="rect">
            <a:avLst/>
          </a:prstGeom>
          <a:noFill/>
          <a:ln/>
        </p:spPr>
      </p:sp>
      <p:sp>
        <p:nvSpPr>
          <p:cNvPr id="27" name="Shape 21"/>
          <p:cNvSpPr/>
          <p:nvPr/>
        </p:nvSpPr>
        <p:spPr>
          <a:xfrm>
            <a:off x="12193524" y="12001500"/>
            <a:ext cx="4572572" cy="787400"/>
          </a:xfrm>
          <a:prstGeom prst="rect">
            <a:avLst/>
          </a:prstGeom>
          <a:noFill/>
          <a:ln/>
        </p:spPr>
      </p:sp>
      <p:sp>
        <p:nvSpPr>
          <p:cNvPr id="28" name="Shape 22"/>
          <p:cNvSpPr/>
          <p:nvPr/>
        </p:nvSpPr>
        <p:spPr>
          <a:xfrm>
            <a:off x="12193524" y="12001500"/>
            <a:ext cx="4572572" cy="787400"/>
          </a:xfrm>
          <a:prstGeom prst="rect">
            <a:avLst/>
          </a:prstGeom>
          <a:noFill/>
          <a:ln/>
        </p:spPr>
      </p:sp>
      <p:sp>
        <p:nvSpPr>
          <p:cNvPr id="29" name="Text 23"/>
          <p:cNvSpPr/>
          <p:nvPr/>
        </p:nvSpPr>
        <p:spPr>
          <a:xfrm>
            <a:off x="12193524" y="12127002"/>
            <a:ext cx="4657249" cy="54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2000"/>
              </a:spcAft>
              <a:buNone/>
            </a:pPr>
            <a:r>
              <a:rPr lang="en-CA" sz="2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David Grim</a:t>
            </a:r>
            <a:endParaRPr lang="en-US" sz="2000" dirty="0"/>
          </a:p>
        </p:txBody>
      </p:sp>
      <p:sp>
        <p:nvSpPr>
          <p:cNvPr id="30" name="Text 24"/>
          <p:cNvSpPr/>
          <p:nvPr/>
        </p:nvSpPr>
        <p:spPr>
          <a:xfrm>
            <a:off x="12193524" y="12433300"/>
            <a:ext cx="4648781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spcAft>
                <a:spcPts val="1800"/>
              </a:spcAft>
              <a:buNone/>
            </a:pPr>
            <a:r>
              <a:rPr lang="en-CA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AI LLM Specialist</a:t>
            </a:r>
            <a:endParaRPr lang="en-US" sz="1800" dirty="0"/>
          </a:p>
        </p:txBody>
      </p:sp>
      <p:sp>
        <p:nvSpPr>
          <p:cNvPr id="31" name="Shape 25"/>
          <p:cNvSpPr/>
          <p:nvPr/>
        </p:nvSpPr>
        <p:spPr>
          <a:xfrm>
            <a:off x="17324965" y="2260600"/>
            <a:ext cx="4877410" cy="5207000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EC3C7"/>
            </a:solidFill>
            <a:prstDash val="solid"/>
          </a:ln>
        </p:spPr>
      </p:sp>
      <p:pic>
        <p:nvPicPr>
          <p:cNvPr id="32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24965" y="2260600"/>
            <a:ext cx="4877410" cy="3759200"/>
          </a:xfrm>
          <a:prstGeom prst="rect">
            <a:avLst/>
          </a:prstGeom>
        </p:spPr>
      </p:pic>
      <p:sp>
        <p:nvSpPr>
          <p:cNvPr id="33" name="Shape 26"/>
          <p:cNvSpPr/>
          <p:nvPr/>
        </p:nvSpPr>
        <p:spPr>
          <a:xfrm>
            <a:off x="17324965" y="6324600"/>
            <a:ext cx="4877410" cy="787400"/>
          </a:xfrm>
          <a:prstGeom prst="rect">
            <a:avLst/>
          </a:prstGeom>
          <a:noFill/>
          <a:ln/>
        </p:spPr>
      </p:sp>
      <p:sp>
        <p:nvSpPr>
          <p:cNvPr id="34" name="Shape 27"/>
          <p:cNvSpPr/>
          <p:nvPr/>
        </p:nvSpPr>
        <p:spPr>
          <a:xfrm>
            <a:off x="17477384" y="6324600"/>
            <a:ext cx="4572572" cy="787400"/>
          </a:xfrm>
          <a:prstGeom prst="rect">
            <a:avLst/>
          </a:prstGeom>
          <a:noFill/>
          <a:ln/>
        </p:spPr>
      </p:sp>
      <p:sp>
        <p:nvSpPr>
          <p:cNvPr id="35" name="Shape 28"/>
          <p:cNvSpPr/>
          <p:nvPr/>
        </p:nvSpPr>
        <p:spPr>
          <a:xfrm>
            <a:off x="17477384" y="6324600"/>
            <a:ext cx="4572572" cy="787400"/>
          </a:xfrm>
          <a:prstGeom prst="rect">
            <a:avLst/>
          </a:prstGeom>
          <a:noFill/>
          <a:ln/>
        </p:spPr>
      </p:sp>
      <p:sp>
        <p:nvSpPr>
          <p:cNvPr id="36" name="Text 29"/>
          <p:cNvSpPr/>
          <p:nvPr/>
        </p:nvSpPr>
        <p:spPr>
          <a:xfrm>
            <a:off x="17477384" y="6434666"/>
            <a:ext cx="4657249" cy="596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2000"/>
              </a:spcAft>
              <a:buNone/>
            </a:pPr>
            <a:r>
              <a:rPr lang="en-CA" sz="2000" dirty="0" err="1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Chalukya</a:t>
            </a:r>
            <a:r>
              <a:rPr lang="en-CA" sz="2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 </a:t>
            </a:r>
            <a:r>
              <a:rPr lang="en-CA" sz="2000" dirty="0" err="1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Mohanraj</a:t>
            </a:r>
            <a:endParaRPr lang="en-US" sz="2000" dirty="0"/>
          </a:p>
        </p:txBody>
      </p:sp>
      <p:sp>
        <p:nvSpPr>
          <p:cNvPr id="37" name="Text 30"/>
          <p:cNvSpPr/>
          <p:nvPr/>
        </p:nvSpPr>
        <p:spPr>
          <a:xfrm>
            <a:off x="17477384" y="6756400"/>
            <a:ext cx="4648781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spcAft>
                <a:spcPts val="1800"/>
              </a:spcAft>
              <a:buNone/>
            </a:pPr>
            <a:r>
              <a:rPr lang="en-US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r>
              <a:rPr lang="en-CA" sz="1800" dirty="0" err="1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ront</a:t>
            </a:r>
            <a:r>
              <a:rPr lang="en-CA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Back </a:t>
            </a:r>
            <a:r>
              <a:rPr lang="en-US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Developer</a:t>
            </a:r>
            <a:endParaRPr lang="en-US" sz="1800" dirty="0"/>
          </a:p>
        </p:txBody>
      </p:sp>
      <p:sp>
        <p:nvSpPr>
          <p:cNvPr id="38" name="Shape 31"/>
          <p:cNvSpPr/>
          <p:nvPr/>
        </p:nvSpPr>
        <p:spPr>
          <a:xfrm>
            <a:off x="17324965" y="7937500"/>
            <a:ext cx="4877410" cy="5207000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EC3C7"/>
            </a:solidFill>
            <a:prstDash val="solid"/>
          </a:ln>
        </p:spPr>
      </p:sp>
      <p:pic>
        <p:nvPicPr>
          <p:cNvPr id="39" name="Image 5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4965" y="7937500"/>
            <a:ext cx="4877410" cy="3759200"/>
          </a:xfrm>
          <a:prstGeom prst="rect">
            <a:avLst/>
          </a:prstGeom>
        </p:spPr>
      </p:pic>
      <p:sp>
        <p:nvSpPr>
          <p:cNvPr id="40" name="Shape 32"/>
          <p:cNvSpPr/>
          <p:nvPr/>
        </p:nvSpPr>
        <p:spPr>
          <a:xfrm>
            <a:off x="17324965" y="12001500"/>
            <a:ext cx="4877410" cy="787400"/>
          </a:xfrm>
          <a:prstGeom prst="rect">
            <a:avLst/>
          </a:prstGeom>
          <a:noFill/>
          <a:ln/>
        </p:spPr>
      </p:sp>
      <p:sp>
        <p:nvSpPr>
          <p:cNvPr id="41" name="Shape 33"/>
          <p:cNvSpPr/>
          <p:nvPr/>
        </p:nvSpPr>
        <p:spPr>
          <a:xfrm>
            <a:off x="17477384" y="12001500"/>
            <a:ext cx="4572572" cy="787400"/>
          </a:xfrm>
          <a:prstGeom prst="rect">
            <a:avLst/>
          </a:prstGeom>
          <a:noFill/>
          <a:ln/>
        </p:spPr>
      </p:sp>
      <p:sp>
        <p:nvSpPr>
          <p:cNvPr id="42" name="Shape 34"/>
          <p:cNvSpPr/>
          <p:nvPr/>
        </p:nvSpPr>
        <p:spPr>
          <a:xfrm>
            <a:off x="17477384" y="12001500"/>
            <a:ext cx="4572572" cy="787400"/>
          </a:xfrm>
          <a:prstGeom prst="rect">
            <a:avLst/>
          </a:prstGeom>
          <a:noFill/>
          <a:ln/>
        </p:spPr>
      </p:sp>
      <p:sp>
        <p:nvSpPr>
          <p:cNvPr id="43" name="Text 35"/>
          <p:cNvSpPr/>
          <p:nvPr/>
        </p:nvSpPr>
        <p:spPr>
          <a:xfrm>
            <a:off x="17477384" y="12127002"/>
            <a:ext cx="4657249" cy="54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2000"/>
              </a:spcAft>
              <a:buNone/>
            </a:pPr>
            <a:r>
              <a:rPr lang="en-CA" sz="2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Krizelle San Juan</a:t>
            </a:r>
            <a:endParaRPr lang="en-US" sz="2000" dirty="0"/>
          </a:p>
        </p:txBody>
      </p:sp>
      <p:sp>
        <p:nvSpPr>
          <p:cNvPr id="44" name="Text 36"/>
          <p:cNvSpPr/>
          <p:nvPr/>
        </p:nvSpPr>
        <p:spPr>
          <a:xfrm>
            <a:off x="17477384" y="12433300"/>
            <a:ext cx="4648781" cy="431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spcAft>
                <a:spcPts val="1800"/>
              </a:spcAft>
              <a:buNone/>
            </a:pPr>
            <a:r>
              <a:rPr lang="en-CA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Team HR Manager</a:t>
            </a:r>
            <a:r>
              <a:rPr lang="en-US" sz="1800" dirty="0">
                <a:solidFill>
                  <a:srgbClr val="171515">
                    <a:alpha val="100000"/>
                  </a:srgbClr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endParaRPr lang="en-US" sz="1800" dirty="0"/>
          </a:p>
        </p:txBody>
      </p:sp>
      <p:pic>
        <p:nvPicPr>
          <p:cNvPr id="45" name="Image 6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498" y="609600"/>
            <a:ext cx="3242027" cy="2286000"/>
          </a:xfrm>
          <a:prstGeom prst="rect">
            <a:avLst/>
          </a:prstGeom>
        </p:spPr>
      </p:pic>
      <p:sp>
        <p:nvSpPr>
          <p:cNvPr id="47" name="Text 17">
            <a:extLst>
              <a:ext uri="{FF2B5EF4-FFF2-40B4-BE49-F238E27FC236}">
                <a16:creationId xmlns:a16="http://schemas.microsoft.com/office/drawing/2014/main" id="{FBCED630-E2E4-4809-19A6-28E0FCF9CEF2}"/>
              </a:ext>
            </a:extLst>
          </p:cNvPr>
          <p:cNvSpPr/>
          <p:nvPr/>
        </p:nvSpPr>
        <p:spPr>
          <a:xfrm>
            <a:off x="6909664" y="6451600"/>
            <a:ext cx="4657249" cy="465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spcAft>
                <a:spcPts val="2000"/>
              </a:spcAft>
              <a:buNone/>
            </a:pPr>
            <a:r>
              <a:rPr lang="en-CA" sz="2000" dirty="0">
                <a:solidFill>
                  <a:srgbClr val="171515">
                    <a:alpha val="100000"/>
                  </a:srgbClr>
                </a:solidFill>
                <a:latin typeface="Montserrat SemiBold" pitchFamily="34" charset="0"/>
              </a:rPr>
              <a:t>Manish Batra </a:t>
            </a:r>
            <a:endParaRPr lang="en-US" sz="2000" dirty="0"/>
          </a:p>
        </p:txBody>
      </p:sp>
      <p:pic>
        <p:nvPicPr>
          <p:cNvPr id="49" name="Image 0">
            <a:extLst>
              <a:ext uri="{FF2B5EF4-FFF2-40B4-BE49-F238E27FC236}">
                <a16:creationId xmlns:a16="http://schemas.microsoft.com/office/drawing/2014/main" id="{601255D9-8B95-6EEF-B125-3D48B7646A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41105" y="2260600"/>
            <a:ext cx="4877410" cy="4064000"/>
          </a:xfrm>
          <a:prstGeom prst="rect">
            <a:avLst/>
          </a:prstGeom>
        </p:spPr>
      </p:pic>
      <p:pic>
        <p:nvPicPr>
          <p:cNvPr id="51" name="Image 0">
            <a:extLst>
              <a:ext uri="{FF2B5EF4-FFF2-40B4-BE49-F238E27FC236}">
                <a16:creationId xmlns:a16="http://schemas.microsoft.com/office/drawing/2014/main" id="{C9FF3E6A-BE8F-68E8-4E30-200C1689A8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24965" y="2260600"/>
            <a:ext cx="4877410" cy="4064000"/>
          </a:xfrm>
          <a:prstGeom prst="rect">
            <a:avLst/>
          </a:prstGeom>
        </p:spPr>
      </p:pic>
      <p:pic>
        <p:nvPicPr>
          <p:cNvPr id="53" name="Image 0">
            <a:extLst>
              <a:ext uri="{FF2B5EF4-FFF2-40B4-BE49-F238E27FC236}">
                <a16:creationId xmlns:a16="http://schemas.microsoft.com/office/drawing/2014/main" id="{EAD19628-9355-9482-0636-468C68D2A0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7245" y="7938997"/>
            <a:ext cx="4877410" cy="4064000"/>
          </a:xfrm>
          <a:prstGeom prst="rect">
            <a:avLst/>
          </a:prstGeom>
        </p:spPr>
      </p:pic>
      <p:pic>
        <p:nvPicPr>
          <p:cNvPr id="55" name="Image 0">
            <a:extLst>
              <a:ext uri="{FF2B5EF4-FFF2-40B4-BE49-F238E27FC236}">
                <a16:creationId xmlns:a16="http://schemas.microsoft.com/office/drawing/2014/main" id="{5249A767-E8E5-D040-E221-48B9AE60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41105" y="7938997"/>
            <a:ext cx="4877410" cy="4064000"/>
          </a:xfrm>
          <a:prstGeom prst="rect">
            <a:avLst/>
          </a:prstGeom>
        </p:spPr>
      </p:pic>
      <p:pic>
        <p:nvPicPr>
          <p:cNvPr id="57" name="Image 0">
            <a:extLst>
              <a:ext uri="{FF2B5EF4-FFF2-40B4-BE49-F238E27FC236}">
                <a16:creationId xmlns:a16="http://schemas.microsoft.com/office/drawing/2014/main" id="{D8D0C8F1-167F-D0D8-4C86-31C3EF39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24965" y="7938997"/>
            <a:ext cx="4877410" cy="406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 w</cp:lastModifiedBy>
  <cp:revision>5</cp:revision>
  <dcterms:created xsi:type="dcterms:W3CDTF">2024-08-23T06:42:34Z</dcterms:created>
  <dcterms:modified xsi:type="dcterms:W3CDTF">2024-08-23T12:00:24Z</dcterms:modified>
</cp:coreProperties>
</file>